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97" r:id="rId5"/>
    <p:sldMasterId id="2147483698" r:id="rId6"/>
    <p:sldMasterId id="214748369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0F7B99D-A95E-4790-A4AA-1BA36FD35A09}">
  <a:tblStyle styleId="{B0F7B99D-A95E-4790-A4AA-1BA36FD35A09}"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d56da549a2_0_1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d56da549a2_0_1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d56da549a2_0_323:notes"/>
          <p:cNvSpPr txBox="1"/>
          <p:nvPr>
            <p:ph idx="1" type="body"/>
          </p:nvPr>
        </p:nvSpPr>
        <p:spPr>
          <a:xfrm>
            <a:off x="913991" y="4344363"/>
            <a:ext cx="5030100" cy="4114500"/>
          </a:xfrm>
          <a:prstGeom prst="rect">
            <a:avLst/>
          </a:prstGeom>
          <a:noFill/>
          <a:ln>
            <a:noFill/>
          </a:ln>
        </p:spPr>
        <p:txBody>
          <a:bodyPr anchorCtr="0" anchor="t" bIns="45100" lIns="90200" spcFirstLastPara="1" rIns="90200" wrap="square" tIns="45100">
            <a:noAutofit/>
          </a:bodyPr>
          <a:lstStyle/>
          <a:p>
            <a:pPr indent="0" lvl="0" marL="0" rtl="0" algn="l">
              <a:lnSpc>
                <a:spcPct val="100000"/>
              </a:lnSpc>
              <a:spcBef>
                <a:spcPts val="300"/>
              </a:spcBef>
              <a:spcAft>
                <a:spcPts val="0"/>
              </a:spcAft>
              <a:buSzPts val="1300"/>
              <a:buNone/>
            </a:pPr>
            <a:r>
              <a:t/>
            </a:r>
            <a:endParaRPr/>
          </a:p>
        </p:txBody>
      </p:sp>
      <p:sp>
        <p:nvSpPr>
          <p:cNvPr id="454" name="Google Shape;454;gd56da549a2_0_323:notes"/>
          <p:cNvSpPr/>
          <p:nvPr>
            <p:ph idx="2" type="sldImg"/>
          </p:nvPr>
        </p:nvSpPr>
        <p:spPr>
          <a:xfrm>
            <a:off x="132310" y="685057"/>
            <a:ext cx="6593400" cy="343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d56da549a2_0_1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d56da549a2_0_1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d56da549a2_0_1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d56da549a2_0_1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d56da549a2_0_1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d56da549a2_0_1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d56da549a2_0_1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d56da549a2_0_1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d56da549a2_0_1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d56da549a2_0_1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d56da549a2_0_1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d56da549a2_0_1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d56da549a2_0_1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d56da549a2_0_1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d56da549a2_0_1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d56da549a2_0_1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d56da549a2_0_1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d56da549a2_0_1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400"/>
              </a:spcBef>
              <a:spcAft>
                <a:spcPts val="400"/>
              </a:spcAft>
              <a:buClr>
                <a:schemeClr val="dk1"/>
              </a:buClr>
              <a:buSzPts val="1100"/>
              <a:buFont typeface="Arial"/>
              <a:buNone/>
            </a:pPr>
            <a:r>
              <a:t/>
            </a:r>
            <a:endParaRPr sz="1500">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d56da549a2_0_1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d56da549a2_0_1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d56da549a2_0_1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d56da549a2_0_1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d56da549a2_0_18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d56da549a2_0_18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d56da549a2_0_1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d56da549a2_0_1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d56da549a2_0_1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d56da549a2_0_1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d5675e34c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d5675e34c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d5675e34c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d5675e34c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d5675e34c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d5675e34c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d5675e34c0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d5675e34c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d5675e34c0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d5675e34c0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cc994bdbeb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cc994bdbeb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d5675e34c0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d5675e34c0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d5675e34c0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d5675e34c0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d5675e34c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d5675e34c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d5675e34c0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d5675e34c0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d5675e34c0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d5675e34c0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d5675e34c0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d5675e34c0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d5675e34c0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d5675e34c0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d5675e34c0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d5675e34c0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d5675e34c0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d5675e34c0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d5675e34c0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d5675e34c0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d56da549a2_0_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d56da549a2_0_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Though these roles are mentioned separately, it does not restrict an organization from playing multiple roles.</a:t>
            </a:r>
            <a:endParaRPr/>
          </a:p>
          <a:p>
            <a:pPr indent="0" lvl="0" marL="0" rtl="0" algn="l">
              <a:spcBef>
                <a:spcPts val="0"/>
              </a:spcBef>
              <a:spcAft>
                <a:spcPts val="0"/>
              </a:spcAft>
              <a:buNone/>
            </a:pPr>
            <a:r>
              <a:rPr b="1" lang="en"/>
              <a:t>Trust Provider:</a:t>
            </a:r>
            <a:r>
              <a:rPr lang="en"/>
              <a:t> Every data space needs a trust provider who acts as register of participants of the data space and keeps their status up to date. In a large data space there can be more than one trust provider. In i4Trust this role will be fulfilled by iSHARE satellite.</a:t>
            </a:r>
            <a:endParaRPr/>
          </a:p>
          <a:p>
            <a:pPr indent="0" lvl="0" marL="0" rtl="0" algn="l">
              <a:spcBef>
                <a:spcPts val="0"/>
              </a:spcBef>
              <a:spcAft>
                <a:spcPts val="0"/>
              </a:spcAft>
              <a:buNone/>
            </a:pPr>
            <a:r>
              <a:rPr b="1" lang="en"/>
              <a:t>Data sharing roles:</a:t>
            </a:r>
            <a:endParaRPr b="1"/>
          </a:p>
          <a:p>
            <a:pPr indent="0" lvl="0" marL="0" rtl="0" algn="l">
              <a:spcBef>
                <a:spcPts val="0"/>
              </a:spcBef>
              <a:spcAft>
                <a:spcPts val="0"/>
              </a:spcAft>
              <a:buNone/>
            </a:pPr>
            <a:r>
              <a:rPr b="1" lang="en"/>
              <a:t>Data Consumer</a:t>
            </a:r>
            <a:r>
              <a:rPr lang="en"/>
              <a:t>: A party or person who consumes data provided by the data provider. The data consumer has to agree to use the data as defined by the data license under which it received the authorization to access that data.</a:t>
            </a:r>
            <a:endParaRPr/>
          </a:p>
          <a:p>
            <a:pPr indent="0" lvl="0" marL="0" rtl="0" algn="l">
              <a:spcBef>
                <a:spcPts val="0"/>
              </a:spcBef>
              <a:spcAft>
                <a:spcPts val="0"/>
              </a:spcAft>
              <a:buNone/>
            </a:pPr>
            <a:r>
              <a:rPr b="1" lang="en"/>
              <a:t>Data Provider</a:t>
            </a:r>
            <a:r>
              <a:rPr lang="en"/>
              <a:t>: A organization that hosts service to provide data on behalf of data owners. Data provider has responsibility to verify who the data consumers are and provide only data that they are authorized to have access to.</a:t>
            </a:r>
            <a:endParaRPr/>
          </a:p>
          <a:p>
            <a:pPr indent="0" lvl="0" marL="0" rtl="0" algn="l">
              <a:spcBef>
                <a:spcPts val="0"/>
              </a:spcBef>
              <a:spcAft>
                <a:spcPts val="0"/>
              </a:spcAft>
              <a:buNone/>
            </a:pPr>
            <a:r>
              <a:rPr b="1" lang="en"/>
              <a:t>Data Owner</a:t>
            </a:r>
            <a:r>
              <a:rPr lang="en"/>
              <a:t>: A party or person who owns the data in the context of the process at a given time. Do note that data owner does not have necessarily have to be data creator.</a:t>
            </a:r>
            <a:endParaRPr/>
          </a:p>
          <a:p>
            <a:pPr indent="0" lvl="0" marL="0" rtl="0" algn="l">
              <a:spcBef>
                <a:spcPts val="0"/>
              </a:spcBef>
              <a:spcAft>
                <a:spcPts val="0"/>
              </a:spcAft>
              <a:buNone/>
            </a:pPr>
            <a:r>
              <a:rPr b="1" lang="en"/>
              <a:t>Service Provider roles:</a:t>
            </a:r>
            <a:endParaRPr b="1"/>
          </a:p>
          <a:p>
            <a:pPr indent="0" lvl="0" marL="0" rtl="0" algn="l">
              <a:spcBef>
                <a:spcPts val="0"/>
              </a:spcBef>
              <a:spcAft>
                <a:spcPts val="0"/>
              </a:spcAft>
              <a:buNone/>
            </a:pPr>
            <a:r>
              <a:rPr b="1" lang="en"/>
              <a:t>Identity Provider:</a:t>
            </a:r>
            <a:r>
              <a:rPr lang="en"/>
              <a:t> A service provider that provides authentic human identities of data consumers or data providers so that either of them can be sure that they are dealing with the right party. Identity provider also provides the level of assurance of the identity.</a:t>
            </a:r>
            <a:endParaRPr/>
          </a:p>
          <a:p>
            <a:pPr indent="0" lvl="0" marL="0" rtl="0" algn="l">
              <a:spcBef>
                <a:spcPts val="0"/>
              </a:spcBef>
              <a:spcAft>
                <a:spcPts val="0"/>
              </a:spcAft>
              <a:buNone/>
            </a:pPr>
            <a:r>
              <a:rPr b="1" lang="en"/>
              <a:t>Authorisations Provider</a:t>
            </a:r>
            <a:r>
              <a:rPr lang="en"/>
              <a:t>: A service provider that provides services to data owners to register authorisations to data consumers/data providers. Alternatively, a data owner could chose to play the role themself as long as they host the authorisation provider APIs</a:t>
            </a:r>
            <a:endParaRPr/>
          </a:p>
          <a:p>
            <a:pPr indent="0" lvl="0" marL="0" rtl="0" algn="l">
              <a:spcBef>
                <a:spcPts val="0"/>
              </a:spcBef>
              <a:spcAft>
                <a:spcPts val="0"/>
              </a:spcAft>
              <a:buNone/>
            </a:pPr>
            <a:r>
              <a:rPr b="1" lang="en"/>
              <a:t>Marketplace:</a:t>
            </a:r>
            <a:r>
              <a:rPr lang="en"/>
              <a:t> A service provider which allows data owner to publish data available for data consumers to be purchased or publish services data consumers can purchase. Marketplace enables discovery of data for data consumers.</a:t>
            </a: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d5675e34c0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d5675e34c0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d5675e34c0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d5675e34c0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d5675e34c0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d5675e34c0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d5675e34c0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d5675e34c0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d5675e34c0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d5675e34c0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d5675e34c0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d5675e34c0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d5675e34c0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d5675e34c0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d5675e34c0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d5675e34c0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d56da549a2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d56da549a2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d56da549a2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d56da549a2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d5675e34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d5675e34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d56da549a2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d56da549a2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d56da549a2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d56da549a2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d56da549a2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d56da549a2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d56da549a2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d56da549a2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d56da549a2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d56da549a2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d56da549a2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d56da549a2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d56da549a2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d56da549a2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d56da549a2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d56da549a2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d56da549a2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d56da549a2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d56da549a2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d56da549a2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d56da549a2_0_1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d56da549a2_0_1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d56da549a2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d56da549a2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d56da549a2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d56da549a2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d56da549a2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d56da549a2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d56da549a2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d56da549a2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d56da549a2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d56da549a2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d56da549a2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d56da549a2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d56da549a2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d56da549a2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d56da549a2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d56da549a2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d56da549a2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d56da549a2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d56da549a2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d56da549a2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d56da549a2_0_1394:notes"/>
          <p:cNvSpPr/>
          <p:nvPr>
            <p:ph idx="2" type="sldImg"/>
          </p:nvPr>
        </p:nvSpPr>
        <p:spPr>
          <a:xfrm>
            <a:off x="132310" y="685057"/>
            <a:ext cx="6593400" cy="343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24" name="Google Shape;424;gd56da549a2_0_1394:notes"/>
          <p:cNvSpPr txBox="1"/>
          <p:nvPr>
            <p:ph idx="1" type="body"/>
          </p:nvPr>
        </p:nvSpPr>
        <p:spPr>
          <a:xfrm>
            <a:off x="913991" y="4344363"/>
            <a:ext cx="5030100" cy="4114500"/>
          </a:xfrm>
          <a:prstGeom prst="rect">
            <a:avLst/>
          </a:prstGeom>
          <a:noFill/>
          <a:ln>
            <a:noFill/>
          </a:ln>
        </p:spPr>
        <p:txBody>
          <a:bodyPr anchorCtr="0" anchor="t" bIns="45100" lIns="90200" spcFirstLastPara="1" rIns="90200" wrap="square" tIns="45100">
            <a:noAutofit/>
          </a:bodyPr>
          <a:lstStyle/>
          <a:p>
            <a:pPr indent="0" lvl="0" marL="0" rtl="0" algn="l">
              <a:lnSpc>
                <a:spcPct val="100000"/>
              </a:lnSpc>
              <a:spcBef>
                <a:spcPts val="300"/>
              </a:spcBef>
              <a:spcAft>
                <a:spcPts val="0"/>
              </a:spcAft>
              <a:buSzPts val="1300"/>
              <a:buNone/>
            </a:pPr>
            <a:r>
              <a:t/>
            </a:r>
            <a:endParaRPr/>
          </a:p>
        </p:txBody>
      </p:sp>
      <p:sp>
        <p:nvSpPr>
          <p:cNvPr id="425" name="Google Shape;425;gd56da549a2_0_1394:notes"/>
          <p:cNvSpPr txBox="1"/>
          <p:nvPr>
            <p:ph idx="12" type="sldNum"/>
          </p:nvPr>
        </p:nvSpPr>
        <p:spPr>
          <a:xfrm>
            <a:off x="3887529" y="8687308"/>
            <a:ext cx="2970600" cy="456600"/>
          </a:xfrm>
          <a:prstGeom prst="rect">
            <a:avLst/>
          </a:prstGeom>
          <a:noFill/>
          <a:ln>
            <a:noFill/>
          </a:ln>
        </p:spPr>
        <p:txBody>
          <a:bodyPr anchorCtr="0" anchor="b" bIns="45100" lIns="90200" spcFirstLastPara="1" rIns="90200" wrap="square" tIns="4510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sz="1300"/>
              <a:t>‹#›</a:t>
            </a:fld>
            <a:endParaRPr sz="1300"/>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d56da549a2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d56da549a2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d56da549a2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d56da549a2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d56da549a2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d56da549a2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d56da549a2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d56da549a2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d56da549a2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d56da549a2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d56da549a2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d56da549a2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d56da549a2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d56da549a2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d56da549a2_0_1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d56da549a2_0_1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cbdd308e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cbdd308e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sz="1500">
                <a:solidFill>
                  <a:schemeClr val="dk1"/>
                </a:solidFill>
              </a:rPr>
              <a:t>i4trust IAM components are based on the iSHARE standard specifications.</a:t>
            </a:r>
            <a:endParaRPr sz="1500">
              <a:solidFill>
                <a:schemeClr val="dk1"/>
              </a:solidFill>
            </a:endParaRPr>
          </a:p>
          <a:p>
            <a:pPr indent="0" lvl="0" marL="0" rtl="0" algn="l">
              <a:spcBef>
                <a:spcPts val="400"/>
              </a:spcBef>
              <a:spcAft>
                <a:spcPts val="0"/>
              </a:spcAft>
              <a:buClr>
                <a:schemeClr val="dk1"/>
              </a:buClr>
              <a:buSzPts val="1100"/>
              <a:buFont typeface="Arial"/>
              <a:buNone/>
            </a:pPr>
            <a:r>
              <a:rPr lang="en" sz="1500">
                <a:solidFill>
                  <a:schemeClr val="dk1"/>
                </a:solidFill>
              </a:rPr>
              <a:t>For machine to machine communications iSHARE specifies identification handshake using oAuth2.0 standard but extends with PKI for digitally signing identity tokens. For EU wide coverage iSHARE has adopted eIDAS framework due to its requirements for issuance of digital identity certificates and its legal acceptance. For international, similar digital certificates which provides high level of assurance and its digital signature has legal acceptance are considered</a:t>
            </a:r>
            <a:endParaRPr sz="1500">
              <a:solidFill>
                <a:schemeClr val="dk1"/>
              </a:solidFill>
            </a:endParaRPr>
          </a:p>
          <a:p>
            <a:pPr indent="0" lvl="0" marL="0" rtl="0" algn="l">
              <a:spcBef>
                <a:spcPts val="400"/>
              </a:spcBef>
              <a:spcAft>
                <a:spcPts val="0"/>
              </a:spcAft>
              <a:buClr>
                <a:schemeClr val="dk1"/>
              </a:buClr>
              <a:buSzPts val="1100"/>
              <a:buFont typeface="Arial"/>
              <a:buNone/>
            </a:pPr>
            <a:r>
              <a:rPr lang="en" sz="1500">
                <a:solidFill>
                  <a:schemeClr val="dk1"/>
                </a:solidFill>
              </a:rPr>
              <a:t>For human to machine communications ishare specifies OpenID Connect standard but again here it extends to better suit identity requirements for business and governmental transactions. Here as well the identity providers have to be compliant with eIDAS framework for identity providers.</a:t>
            </a:r>
            <a:endParaRPr sz="1500">
              <a:solidFill>
                <a:schemeClr val="dk1"/>
              </a:solidFill>
            </a:endParaRPr>
          </a:p>
          <a:p>
            <a:pPr indent="0" lvl="0" marL="0" rtl="0" algn="l">
              <a:spcBef>
                <a:spcPts val="400"/>
              </a:spcBef>
              <a:spcAft>
                <a:spcPts val="0"/>
              </a:spcAft>
              <a:buClr>
                <a:schemeClr val="dk1"/>
              </a:buClr>
              <a:buSzPts val="1100"/>
              <a:buFont typeface="Arial"/>
              <a:buNone/>
            </a:pPr>
            <a:r>
              <a:rPr lang="en" sz="1500">
                <a:solidFill>
                  <a:schemeClr val="dk1"/>
                </a:solidFill>
              </a:rPr>
              <a:t>Fiware components are evolved to comply with iSHARE specifications</a:t>
            </a:r>
            <a:endParaRPr sz="1500">
              <a:solidFill>
                <a:schemeClr val="dk1"/>
              </a:solidFill>
            </a:endParaRPr>
          </a:p>
          <a:p>
            <a:pPr indent="0" lvl="0" marL="0" rtl="0" algn="l">
              <a:spcBef>
                <a:spcPts val="40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d5675e36da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d5675e36da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d56da549a2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d56da549a2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d59dc75962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d59dc75962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d5675e36da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d5675e36da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d5675e36d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d5675e36d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d59dc75962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d59dc75962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d5675e36da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d5675e36da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d5675e36da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d5675e36da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d5675e36d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d5675e36d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d59dc75962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d59dc75962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d59dc7596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d59dc7596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d59dc7596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d59dc7596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d56da549a2_0_1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d56da549a2_0_1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d59dc7596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d59dc7596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d59dc7596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d59dc7596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d59dc75962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d59dc75962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d59dc75962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d59dc75962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d5675e36d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d5675e36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cc994bdbeb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cc994bdbeb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8.pn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3.png"/><Relationship Id="rId4" Type="http://schemas.openxmlformats.org/officeDocument/2006/relationships/hyperlink" Target="https://ec.europa.eu/programmes/horizon2020/en" TargetMode="External"/><Relationship Id="rId5"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3.png"/><Relationship Id="rId4" Type="http://schemas.openxmlformats.org/officeDocument/2006/relationships/image" Target="../media/image23.png"/><Relationship Id="rId5" Type="http://schemas.openxmlformats.org/officeDocument/2006/relationships/hyperlink" Target="https://ec.europa.eu/programmes/horizon2020/en"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1.png"/><Relationship Id="rId4" Type="http://schemas.openxmlformats.org/officeDocument/2006/relationships/image" Target="../media/image1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15.png"/><Relationship Id="rId4" Type="http://schemas.openxmlformats.org/officeDocument/2006/relationships/image" Target="../media/image20.png"/><Relationship Id="rId5" Type="http://schemas.openxmlformats.org/officeDocument/2006/relationships/image" Target="../media/image25.png"/><Relationship Id="rId6"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19.png"/><Relationship Id="rId4" Type="http://schemas.openxmlformats.org/officeDocument/2006/relationships/image" Target="../media/image2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3.png"/><Relationship Id="rId4" Type="http://schemas.openxmlformats.org/officeDocument/2006/relationships/image" Target="../media/image11.jpg"/><Relationship Id="rId5" Type="http://schemas.openxmlformats.org/officeDocument/2006/relationships/image" Target="../media/image14.jpg"/><Relationship Id="rId6" Type="http://schemas.openxmlformats.org/officeDocument/2006/relationships/image" Target="../media/image12.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19.png"/><Relationship Id="rId4" Type="http://schemas.openxmlformats.org/officeDocument/2006/relationships/image" Target="../media/image2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2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26.png"/><Relationship Id="rId4" Type="http://schemas.openxmlformats.org/officeDocument/2006/relationships/hyperlink" Target="https://ec.europa.eu/programmes/horizon2020/en" TargetMode="External"/><Relationship Id="rId5" Type="http://schemas.openxmlformats.org/officeDocument/2006/relationships/image" Target="../media/image2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24.png"/><Relationship Id="rId4" Type="http://schemas.openxmlformats.org/officeDocument/2006/relationships/image" Target="../media/image33.jpg"/><Relationship Id="rId5" Type="http://schemas.openxmlformats.org/officeDocument/2006/relationships/image" Target="../media/image38.jpg"/><Relationship Id="rId6" Type="http://schemas.openxmlformats.org/officeDocument/2006/relationships/image" Target="../media/image29.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2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30.png"/><Relationship Id="rId4" Type="http://schemas.openxmlformats.org/officeDocument/2006/relationships/image" Target="../media/image4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30.png"/><Relationship Id="rId4" Type="http://schemas.openxmlformats.org/officeDocument/2006/relationships/image" Target="../media/image4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30.png"/><Relationship Id="rId4" Type="http://schemas.openxmlformats.org/officeDocument/2006/relationships/image" Target="../media/image4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19.png"/><Relationship Id="rId4" Type="http://schemas.openxmlformats.org/officeDocument/2006/relationships/image" Target="../media/image2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4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2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24.png"/><Relationship Id="rId4" Type="http://schemas.openxmlformats.org/officeDocument/2006/relationships/image" Target="../media/image26.png"/><Relationship Id="rId5" Type="http://schemas.openxmlformats.org/officeDocument/2006/relationships/hyperlink" Target="https://ec.europa.eu/programmes/horizon2020/en"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 Id="rId3" Type="http://schemas.openxmlformats.org/officeDocument/2006/relationships/image" Target="../media/image34.png"/><Relationship Id="rId4" Type="http://schemas.openxmlformats.org/officeDocument/2006/relationships/image" Target="../media/image39.png"/><Relationship Id="rId5" Type="http://schemas.openxmlformats.org/officeDocument/2006/relationships/image" Target="../media/image37.png"/><Relationship Id="rId6" Type="http://schemas.openxmlformats.org/officeDocument/2006/relationships/image" Target="../media/image3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41.jpg"/><Relationship Id="rId5" Type="http://schemas.openxmlformats.org/officeDocument/2006/relationships/image" Target="../media/image32.jpg"/><Relationship Id="rId6" Type="http://schemas.openxmlformats.org/officeDocument/2006/relationships/image" Target="../media/image43.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png"/><Relationship Id="rId3" Type="http://schemas.openxmlformats.org/officeDocument/2006/relationships/image" Target="../media/image3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png"/><Relationship Id="rId3" Type="http://schemas.openxmlformats.org/officeDocument/2006/relationships/image" Target="../media/image3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 Id="rId3" Type="http://schemas.openxmlformats.org/officeDocument/2006/relationships/image" Target="../media/image44.png"/><Relationship Id="rId4" Type="http://schemas.openxmlformats.org/officeDocument/2006/relationships/image" Target="../media/image4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 Id="rId3" Type="http://schemas.openxmlformats.org/officeDocument/2006/relationships/image" Target="../media/image45.png"/><Relationship Id="rId4" Type="http://schemas.openxmlformats.org/officeDocument/2006/relationships/image" Target="../media/image4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 Id="rId3" Type="http://schemas.openxmlformats.org/officeDocument/2006/relationships/image" Target="../media/image44.png"/><Relationship Id="rId4" Type="http://schemas.openxmlformats.org/officeDocument/2006/relationships/image" Target="../media/image4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 Id="rId3" Type="http://schemas.openxmlformats.org/officeDocument/2006/relationships/image" Target="../media/image45.png"/><Relationship Id="rId4" Type="http://schemas.openxmlformats.org/officeDocument/2006/relationships/image" Target="../media/image4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 Id="rId3" Type="http://schemas.openxmlformats.org/officeDocument/2006/relationships/image" Target="../media/image44.png"/><Relationship Id="rId4" Type="http://schemas.openxmlformats.org/officeDocument/2006/relationships/image" Target="../media/image4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 Id="rId3" Type="http://schemas.openxmlformats.org/officeDocument/2006/relationships/image" Target="../media/image45.png"/><Relationship Id="rId4" Type="http://schemas.openxmlformats.org/officeDocument/2006/relationships/image" Target="../media/image4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png"/><Relationship Id="rId3" Type="http://schemas.openxmlformats.org/officeDocument/2006/relationships/image" Target="../media/image4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 Id="rId3" Type="http://schemas.openxmlformats.org/officeDocument/2006/relationships/image" Target="../media/image4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 Id="rId3" Type="http://schemas.openxmlformats.org/officeDocument/2006/relationships/image" Target="../media/image49.png"/><Relationship Id="rId4" Type="http://schemas.openxmlformats.org/officeDocument/2006/relationships/hyperlink" Target="https://ec.europa.eu/programmes/horizon2020/en" TargetMode="External"/><Relationship Id="rId5" Type="http://schemas.openxmlformats.org/officeDocument/2006/relationships/image" Target="../media/image3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49.png"/><Relationship Id="rId5" Type="http://schemas.openxmlformats.org/officeDocument/2006/relationships/hyperlink" Target="https://ec.europa.eu/programmes/horizon2020/en" TargetMode="Externa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2.png"/><Relationship Id="rId3" Type="http://schemas.openxmlformats.org/officeDocument/2006/relationships/image" Target="../media/image48.png"/><Relationship Id="rId4" Type="http://schemas.openxmlformats.org/officeDocument/2006/relationships/image" Target="../media/image5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8.png"/><Relationship Id="rId3" Type="http://schemas.openxmlformats.org/officeDocument/2006/relationships/image" Target="../media/image56.png"/><Relationship Id="rId4" Type="http://schemas.openxmlformats.org/officeDocument/2006/relationships/image" Target="../media/image5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8.pn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8.png"/><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Front Cover_No EU Logo - Black">
  <p:cSld name="TITLE_2">
    <p:bg>
      <p:bgPr>
        <a:solidFill>
          <a:schemeClr val="dk1"/>
        </a:solidFill>
      </p:bgPr>
    </p:bg>
    <p:spTree>
      <p:nvGrpSpPr>
        <p:cNvPr id="6" name="Shape 6"/>
        <p:cNvGrpSpPr/>
        <p:nvPr/>
      </p:nvGrpSpPr>
      <p:grpSpPr>
        <a:xfrm>
          <a:off x="0" y="0"/>
          <a:ext cx="0" cy="0"/>
          <a:chOff x="0" y="0"/>
          <a:chExt cx="0" cy="0"/>
        </a:xfrm>
      </p:grpSpPr>
      <p:sp>
        <p:nvSpPr>
          <p:cNvPr id="7" name="Google Shape;7;p2"/>
          <p:cNvSpPr txBox="1"/>
          <p:nvPr>
            <p:ph type="ctrTitle"/>
          </p:nvPr>
        </p:nvSpPr>
        <p:spPr>
          <a:xfrm>
            <a:off x="359054" y="1242645"/>
            <a:ext cx="4050000" cy="12597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2400"/>
              <a:buFont typeface="Arial"/>
              <a:buNone/>
              <a:defRPr b="0" i="0" sz="24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pic>
        <p:nvPicPr>
          <p:cNvPr id="8" name="Google Shape;8;p2"/>
          <p:cNvPicPr preferRelativeResize="0"/>
          <p:nvPr/>
        </p:nvPicPr>
        <p:blipFill rotWithShape="1">
          <a:blip r:embed="rId2">
            <a:alphaModFix/>
          </a:blip>
          <a:srcRect b="12358" l="8119" r="8086" t="12328"/>
          <a:stretch/>
        </p:blipFill>
        <p:spPr>
          <a:xfrm>
            <a:off x="359989" y="4499213"/>
            <a:ext cx="1695790" cy="481091"/>
          </a:xfrm>
          <a:prstGeom prst="rect">
            <a:avLst/>
          </a:prstGeom>
          <a:noFill/>
          <a:ln>
            <a:noFill/>
          </a:ln>
        </p:spPr>
      </p:pic>
      <p:pic>
        <p:nvPicPr>
          <p:cNvPr id="9" name="Google Shape;9;p2"/>
          <p:cNvPicPr preferRelativeResize="0"/>
          <p:nvPr/>
        </p:nvPicPr>
        <p:blipFill rotWithShape="1">
          <a:blip r:embed="rId3">
            <a:alphaModFix/>
          </a:blip>
          <a:srcRect b="0" l="0" r="0" t="0"/>
          <a:stretch/>
        </p:blipFill>
        <p:spPr>
          <a:xfrm>
            <a:off x="5003846" y="359937"/>
            <a:ext cx="3778851" cy="3778851"/>
          </a:xfrm>
          <a:prstGeom prst="rect">
            <a:avLst/>
          </a:prstGeom>
          <a:noFill/>
          <a:ln>
            <a:noFill/>
          </a:ln>
        </p:spPr>
      </p:pic>
      <p:cxnSp>
        <p:nvCxnSpPr>
          <p:cNvPr id="10" name="Google Shape;10;p2"/>
          <p:cNvCxnSpPr/>
          <p:nvPr/>
        </p:nvCxnSpPr>
        <p:spPr>
          <a:xfrm>
            <a:off x="2555752" y="4533880"/>
            <a:ext cx="0" cy="447300"/>
          </a:xfrm>
          <a:prstGeom prst="straightConnector1">
            <a:avLst/>
          </a:prstGeom>
          <a:noFill/>
          <a:ln cap="flat" cmpd="sng" w="19050">
            <a:solidFill>
              <a:schemeClr val="lt2"/>
            </a:solidFill>
            <a:prstDash val="solid"/>
            <a:round/>
            <a:headEnd len="sm" w="sm" type="none"/>
            <a:tailEnd len="sm" w="sm" type="none"/>
          </a:ln>
        </p:spPr>
      </p:cxnSp>
      <p:grpSp>
        <p:nvGrpSpPr>
          <p:cNvPr id="11" name="Google Shape;11;p2"/>
          <p:cNvGrpSpPr/>
          <p:nvPr/>
        </p:nvGrpSpPr>
        <p:grpSpPr>
          <a:xfrm>
            <a:off x="3056310" y="4458476"/>
            <a:ext cx="1477163" cy="475225"/>
            <a:chOff x="14764800" y="8916950"/>
            <a:chExt cx="2954325" cy="950450"/>
          </a:xfrm>
        </p:grpSpPr>
        <p:cxnSp>
          <p:nvCxnSpPr>
            <p:cNvPr id="12" name="Google Shape;12;p2"/>
            <p:cNvCxnSpPr/>
            <p:nvPr/>
          </p:nvCxnSpPr>
          <p:spPr>
            <a:xfrm>
              <a:off x="14765025" y="9360225"/>
              <a:ext cx="2954100" cy="0"/>
            </a:xfrm>
            <a:prstGeom prst="straightConnector1">
              <a:avLst/>
            </a:prstGeom>
            <a:noFill/>
            <a:ln cap="flat" cmpd="sng" w="76200">
              <a:solidFill>
                <a:srgbClr val="1DE9B6"/>
              </a:solidFill>
              <a:prstDash val="solid"/>
              <a:round/>
              <a:headEnd len="sm" w="sm" type="none"/>
              <a:tailEnd len="sm" w="sm" type="none"/>
            </a:ln>
          </p:spPr>
        </p:cxnSp>
        <p:cxnSp>
          <p:nvCxnSpPr>
            <p:cNvPr id="13" name="Google Shape;13;p2"/>
            <p:cNvCxnSpPr/>
            <p:nvPr/>
          </p:nvCxnSpPr>
          <p:spPr>
            <a:xfrm>
              <a:off x="14765025" y="9867400"/>
              <a:ext cx="2954100" cy="0"/>
            </a:xfrm>
            <a:prstGeom prst="straightConnector1">
              <a:avLst/>
            </a:prstGeom>
            <a:noFill/>
            <a:ln cap="flat" cmpd="sng" w="76200">
              <a:solidFill>
                <a:srgbClr val="FFD600"/>
              </a:solidFill>
              <a:prstDash val="solid"/>
              <a:round/>
              <a:headEnd len="sm" w="sm" type="none"/>
              <a:tailEnd len="sm" w="sm" type="none"/>
            </a:ln>
          </p:spPr>
        </p:cxnSp>
        <p:sp>
          <p:nvSpPr>
            <p:cNvPr id="14" name="Google Shape;14;p2"/>
            <p:cNvSpPr txBox="1"/>
            <p:nvPr/>
          </p:nvSpPr>
          <p:spPr>
            <a:xfrm>
              <a:off x="14764800" y="8916950"/>
              <a:ext cx="2954100" cy="883500"/>
            </a:xfrm>
            <a:prstGeom prst="rect">
              <a:avLst/>
            </a:prstGeom>
            <a:noFill/>
            <a:ln>
              <a:noFill/>
            </a:ln>
          </p:spPr>
          <p:txBody>
            <a:bodyPr anchorCtr="0" anchor="t" bIns="0" lIns="0" spcFirstLastPara="1" rIns="0" wrap="square" tIns="0">
              <a:noAutofit/>
            </a:bodyPr>
            <a:lstStyle/>
            <a:p>
              <a:pPr indent="0" lvl="0" marL="0" marR="0" rtl="0" algn="l">
                <a:lnSpc>
                  <a:spcPct val="17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i4Trust Website</a:t>
              </a:r>
              <a:endParaRPr b="0" i="0" sz="1000" u="none" cap="none" strike="noStrike">
                <a:solidFill>
                  <a:schemeClr val="lt1"/>
                </a:solidFill>
                <a:latin typeface="Arial"/>
                <a:ea typeface="Arial"/>
                <a:cs typeface="Arial"/>
                <a:sym typeface="Arial"/>
              </a:endParaRPr>
            </a:p>
            <a:p>
              <a:pPr indent="0" lvl="0" marL="0" marR="0" rtl="0" algn="l">
                <a:lnSpc>
                  <a:spcPct val="17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i4Trust Community</a:t>
              </a:r>
              <a:endParaRPr b="0" i="0" sz="1000" u="none" cap="none" strike="noStrike">
                <a:solidFill>
                  <a:schemeClr val="lt1"/>
                </a:solidFill>
                <a:latin typeface="Arial"/>
                <a:ea typeface="Arial"/>
                <a:cs typeface="Arial"/>
                <a:sym typeface="Arial"/>
              </a:endParaRPr>
            </a:p>
          </p:txBody>
        </p:sp>
      </p:grpSp>
      <p:pic>
        <p:nvPicPr>
          <p:cNvPr id="15" name="Google Shape;15;p2"/>
          <p:cNvPicPr preferRelativeResize="0"/>
          <p:nvPr/>
        </p:nvPicPr>
        <p:blipFill rotWithShape="1">
          <a:blip r:embed="rId4">
            <a:alphaModFix/>
          </a:blip>
          <a:srcRect b="758" l="0" r="0" t="748"/>
          <a:stretch/>
        </p:blipFill>
        <p:spPr>
          <a:xfrm>
            <a:off x="5532719" y="4644129"/>
            <a:ext cx="873308" cy="226771"/>
          </a:xfrm>
          <a:prstGeom prst="rect">
            <a:avLst/>
          </a:prstGeom>
          <a:noFill/>
          <a:ln>
            <a:noFill/>
          </a:ln>
        </p:spPr>
      </p:pic>
      <p:pic>
        <p:nvPicPr>
          <p:cNvPr id="16" name="Google Shape;16;p2"/>
          <p:cNvPicPr preferRelativeResize="0"/>
          <p:nvPr/>
        </p:nvPicPr>
        <p:blipFill rotWithShape="1">
          <a:blip r:embed="rId5">
            <a:alphaModFix/>
          </a:blip>
          <a:srcRect b="426" l="0" r="0" t="426"/>
          <a:stretch/>
        </p:blipFill>
        <p:spPr>
          <a:xfrm>
            <a:off x="7820121" y="4644131"/>
            <a:ext cx="962569" cy="226771"/>
          </a:xfrm>
          <a:prstGeom prst="rect">
            <a:avLst/>
          </a:prstGeom>
          <a:noFill/>
          <a:ln>
            <a:noFill/>
          </a:ln>
        </p:spPr>
      </p:pic>
      <p:pic>
        <p:nvPicPr>
          <p:cNvPr id="17" name="Google Shape;17;p2"/>
          <p:cNvPicPr preferRelativeResize="0"/>
          <p:nvPr/>
        </p:nvPicPr>
        <p:blipFill rotWithShape="1">
          <a:blip r:embed="rId6">
            <a:alphaModFix/>
          </a:blip>
          <a:srcRect b="416" l="0" r="0" t="416"/>
          <a:stretch/>
        </p:blipFill>
        <p:spPr>
          <a:xfrm>
            <a:off x="6905999" y="4535025"/>
            <a:ext cx="414158" cy="440043"/>
          </a:xfrm>
          <a:prstGeom prst="rect">
            <a:avLst/>
          </a:prstGeom>
          <a:noFill/>
          <a:ln>
            <a:noFill/>
          </a:ln>
        </p:spPr>
      </p:pic>
      <p:cxnSp>
        <p:nvCxnSpPr>
          <p:cNvPr id="18" name="Google Shape;18;p2"/>
          <p:cNvCxnSpPr/>
          <p:nvPr/>
        </p:nvCxnSpPr>
        <p:spPr>
          <a:xfrm>
            <a:off x="5032745" y="4533880"/>
            <a:ext cx="0" cy="447300"/>
          </a:xfrm>
          <a:prstGeom prst="straightConnector1">
            <a:avLst/>
          </a:prstGeom>
          <a:noFill/>
          <a:ln cap="flat" cmpd="sng" w="19050">
            <a:solidFill>
              <a:schemeClr val="lt2"/>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Blank no Title - White">
  <p:cSld name="2_Blank_1">
    <p:bg>
      <p:bgPr>
        <a:solidFill>
          <a:schemeClr val="lt1"/>
        </a:solidFill>
      </p:bgPr>
    </p:bg>
    <p:spTree>
      <p:nvGrpSpPr>
        <p:cNvPr id="73" name="Shape 73"/>
        <p:cNvGrpSpPr/>
        <p:nvPr/>
      </p:nvGrpSpPr>
      <p:grpSpPr>
        <a:xfrm>
          <a:off x="0" y="0"/>
          <a:ext cx="0" cy="0"/>
          <a:chOff x="0" y="0"/>
          <a:chExt cx="0" cy="0"/>
        </a:xfrm>
      </p:grpSpPr>
      <p:sp>
        <p:nvSpPr>
          <p:cNvPr id="74" name="Google Shape;74;p11"/>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75" name="Google Shape;75;p11"/>
          <p:cNvPicPr preferRelativeResize="0"/>
          <p:nvPr/>
        </p:nvPicPr>
        <p:blipFill rotWithShape="1">
          <a:blip r:embed="rId2">
            <a:alphaModFix/>
          </a:blip>
          <a:srcRect b="12356" l="8109" r="8108" t="12341"/>
          <a:stretch/>
        </p:blipFill>
        <p:spPr>
          <a:xfrm>
            <a:off x="8063752" y="4769165"/>
            <a:ext cx="899972" cy="255051"/>
          </a:xfrm>
          <a:prstGeom prst="rect">
            <a:avLst/>
          </a:prstGeom>
          <a:noFill/>
          <a:ln>
            <a:noFill/>
          </a:ln>
        </p:spPr>
      </p:pic>
      <p:pic>
        <p:nvPicPr>
          <p:cNvPr id="76" name="Google Shape;76;p11"/>
          <p:cNvPicPr preferRelativeResize="0"/>
          <p:nvPr/>
        </p:nvPicPr>
        <p:blipFill rotWithShape="1">
          <a:blip r:embed="rId3">
            <a:alphaModFix/>
          </a:blip>
          <a:srcRect b="0" l="0" r="0" t="0"/>
          <a:stretch/>
        </p:blipFill>
        <p:spPr>
          <a:xfrm flipH="1" rot="10800000">
            <a:off x="0" y="4738534"/>
            <a:ext cx="404948" cy="404947"/>
          </a:xfrm>
          <a:prstGeom prst="rect">
            <a:avLst/>
          </a:prstGeom>
          <a:noFill/>
          <a:ln>
            <a:noFill/>
          </a:ln>
        </p:spPr>
      </p:pic>
      <p:pic>
        <p:nvPicPr>
          <p:cNvPr id="77" name="Google Shape;77;p11"/>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Blank - Black">
  <p:cSld name="4_Blank">
    <p:bg>
      <p:bgPr>
        <a:solidFill>
          <a:schemeClr val="dk1"/>
        </a:solidFill>
      </p:bgPr>
    </p:bg>
    <p:spTree>
      <p:nvGrpSpPr>
        <p:cNvPr id="78" name="Shape 78"/>
        <p:cNvGrpSpPr/>
        <p:nvPr/>
      </p:nvGrpSpPr>
      <p:grpSpPr>
        <a:xfrm>
          <a:off x="0" y="0"/>
          <a:ext cx="0" cy="0"/>
          <a:chOff x="0" y="0"/>
          <a:chExt cx="0" cy="0"/>
        </a:xfrm>
      </p:grpSpPr>
      <p:sp>
        <p:nvSpPr>
          <p:cNvPr id="79" name="Google Shape;79;p12"/>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80" name="Google Shape;80;p12"/>
          <p:cNvPicPr preferRelativeResize="0"/>
          <p:nvPr/>
        </p:nvPicPr>
        <p:blipFill rotWithShape="1">
          <a:blip r:embed="rId2">
            <a:alphaModFix/>
          </a:blip>
          <a:srcRect b="0" l="0" r="0" t="0"/>
          <a:stretch/>
        </p:blipFill>
        <p:spPr>
          <a:xfrm flipH="1" rot="10800000">
            <a:off x="0" y="4738534"/>
            <a:ext cx="404948" cy="404947"/>
          </a:xfrm>
          <a:prstGeom prst="rect">
            <a:avLst/>
          </a:prstGeom>
          <a:noFill/>
          <a:ln>
            <a:noFill/>
          </a:ln>
        </p:spPr>
      </p:pic>
      <p:pic>
        <p:nvPicPr>
          <p:cNvPr id="81" name="Google Shape;81;p12"/>
          <p:cNvPicPr preferRelativeResize="0"/>
          <p:nvPr/>
        </p:nvPicPr>
        <p:blipFill rotWithShape="1">
          <a:blip r:embed="rId3">
            <a:alphaModFix/>
          </a:blip>
          <a:srcRect b="0" l="0" r="0" t="0"/>
          <a:stretch/>
        </p:blipFill>
        <p:spPr>
          <a:xfrm flipH="1">
            <a:off x="8738771" y="0"/>
            <a:ext cx="404948" cy="404948"/>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Blank - White">
  <p:cSld name="4_Blank_1">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84" name="Google Shape;84;p13"/>
          <p:cNvPicPr preferRelativeResize="0"/>
          <p:nvPr/>
        </p:nvPicPr>
        <p:blipFill rotWithShape="1">
          <a:blip r:embed="rId2">
            <a:alphaModFix/>
          </a:blip>
          <a:srcRect b="0" l="0" r="0" t="0"/>
          <a:stretch/>
        </p:blipFill>
        <p:spPr>
          <a:xfrm flipH="1" rot="10800000">
            <a:off x="0" y="4738534"/>
            <a:ext cx="404948" cy="404947"/>
          </a:xfrm>
          <a:prstGeom prst="rect">
            <a:avLst/>
          </a:prstGeom>
          <a:noFill/>
          <a:ln>
            <a:noFill/>
          </a:ln>
        </p:spPr>
      </p:pic>
      <p:pic>
        <p:nvPicPr>
          <p:cNvPr id="85" name="Google Shape;85;p13"/>
          <p:cNvPicPr preferRelativeResize="0"/>
          <p:nvPr/>
        </p:nvPicPr>
        <p:blipFill rotWithShape="1">
          <a:blip r:embed="rId3">
            <a:alphaModFix/>
          </a:blip>
          <a:srcRect b="0" l="0" r="0" t="0"/>
          <a:stretch/>
        </p:blipFill>
        <p:spPr>
          <a:xfrm flipH="1">
            <a:off x="8738771" y="0"/>
            <a:ext cx="404948" cy="40494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Back Cover - Black">
  <p:cSld name="5_Blank">
    <p:bg>
      <p:bgPr>
        <a:solidFill>
          <a:schemeClr val="dk1"/>
        </a:solidFill>
      </p:bgPr>
    </p:bg>
    <p:spTree>
      <p:nvGrpSpPr>
        <p:cNvPr id="86" name="Shape 86"/>
        <p:cNvGrpSpPr/>
        <p:nvPr/>
      </p:nvGrpSpPr>
      <p:grpSpPr>
        <a:xfrm>
          <a:off x="0" y="0"/>
          <a:ext cx="0" cy="0"/>
          <a:chOff x="0" y="0"/>
          <a:chExt cx="0" cy="0"/>
        </a:xfrm>
      </p:grpSpPr>
      <p:sp>
        <p:nvSpPr>
          <p:cNvPr id="87" name="Google Shape;87;p14"/>
          <p:cNvSpPr txBox="1"/>
          <p:nvPr/>
        </p:nvSpPr>
        <p:spPr>
          <a:xfrm>
            <a:off x="359054" y="1370583"/>
            <a:ext cx="2699700" cy="669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900"/>
              <a:buFont typeface="Arial"/>
              <a:buNone/>
            </a:pPr>
            <a:r>
              <a:rPr b="0" i="0" lang="en" sz="3900" u="none" cap="none" strike="noStrike">
                <a:solidFill>
                  <a:schemeClr val="accent1"/>
                </a:solidFill>
                <a:latin typeface="Arial"/>
                <a:ea typeface="Arial"/>
                <a:cs typeface="Arial"/>
                <a:sym typeface="Arial"/>
              </a:rPr>
              <a:t>Thank you!</a:t>
            </a:r>
            <a:endParaRPr b="0" i="0" sz="1000" u="none" cap="none" strike="noStrike">
              <a:solidFill>
                <a:schemeClr val="accent1"/>
              </a:solidFill>
              <a:latin typeface="Arial"/>
              <a:ea typeface="Arial"/>
              <a:cs typeface="Arial"/>
              <a:sym typeface="Arial"/>
            </a:endParaRPr>
          </a:p>
        </p:txBody>
      </p:sp>
      <p:pic>
        <p:nvPicPr>
          <p:cNvPr id="88" name="Google Shape;88;p14"/>
          <p:cNvPicPr preferRelativeResize="0"/>
          <p:nvPr/>
        </p:nvPicPr>
        <p:blipFill rotWithShape="1">
          <a:blip r:embed="rId2">
            <a:alphaModFix/>
          </a:blip>
          <a:srcRect b="0" l="0" r="0" t="0"/>
          <a:stretch/>
        </p:blipFill>
        <p:spPr>
          <a:xfrm>
            <a:off x="5003846" y="359937"/>
            <a:ext cx="3778851" cy="3778851"/>
          </a:xfrm>
          <a:prstGeom prst="rect">
            <a:avLst/>
          </a:prstGeom>
          <a:noFill/>
          <a:ln>
            <a:noFill/>
          </a:ln>
        </p:spPr>
      </p:pic>
      <p:pic>
        <p:nvPicPr>
          <p:cNvPr id="89" name="Google Shape;89;p14"/>
          <p:cNvPicPr preferRelativeResize="0"/>
          <p:nvPr/>
        </p:nvPicPr>
        <p:blipFill rotWithShape="1">
          <a:blip r:embed="rId3">
            <a:alphaModFix/>
          </a:blip>
          <a:srcRect b="0" l="0" r="0" t="0"/>
          <a:stretch/>
        </p:blipFill>
        <p:spPr>
          <a:xfrm>
            <a:off x="5003836" y="4667640"/>
            <a:ext cx="321798" cy="215972"/>
          </a:xfrm>
          <a:prstGeom prst="rect">
            <a:avLst/>
          </a:prstGeom>
          <a:noFill/>
          <a:ln>
            <a:noFill/>
          </a:ln>
        </p:spPr>
      </p:pic>
      <p:sp>
        <p:nvSpPr>
          <p:cNvPr id="90" name="Google Shape;90;p14">
            <a:hlinkClick r:id="rId4"/>
          </p:cNvPr>
          <p:cNvSpPr txBox="1"/>
          <p:nvPr/>
        </p:nvSpPr>
        <p:spPr>
          <a:xfrm>
            <a:off x="5454683" y="4667644"/>
            <a:ext cx="3226800" cy="2160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900"/>
              <a:buFont typeface="Arial"/>
              <a:buNone/>
            </a:pPr>
            <a:r>
              <a:rPr b="0" i="0" lang="en" sz="700" u="none" cap="none" strike="noStrike">
                <a:solidFill>
                  <a:schemeClr val="lt2"/>
                </a:solidFill>
                <a:latin typeface="Arial"/>
                <a:ea typeface="Arial"/>
                <a:cs typeface="Arial"/>
                <a:sym typeface="Arial"/>
              </a:rPr>
              <a:t>i4Trust has received funding from the European Union’s Horizon 2020 research and innovation programme under the Grant Agreement no 951975.</a:t>
            </a:r>
            <a:endParaRPr b="0" i="0" sz="700" u="none" cap="none" strike="noStrike">
              <a:solidFill>
                <a:schemeClr val="lt2"/>
              </a:solidFill>
              <a:latin typeface="Arial"/>
              <a:ea typeface="Arial"/>
              <a:cs typeface="Arial"/>
              <a:sym typeface="Arial"/>
            </a:endParaRPr>
          </a:p>
        </p:txBody>
      </p:sp>
      <p:pic>
        <p:nvPicPr>
          <p:cNvPr id="91" name="Google Shape;91;p14"/>
          <p:cNvPicPr preferRelativeResize="0"/>
          <p:nvPr/>
        </p:nvPicPr>
        <p:blipFill rotWithShape="1">
          <a:blip r:embed="rId5">
            <a:alphaModFix/>
          </a:blip>
          <a:srcRect b="12358" l="8119" r="8086" t="12328"/>
          <a:stretch/>
        </p:blipFill>
        <p:spPr>
          <a:xfrm>
            <a:off x="359989" y="4499213"/>
            <a:ext cx="1695790" cy="48109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Back Cover - White">
  <p:cSld name="5_Blank_1">
    <p:bg>
      <p:bgPr>
        <a:solidFill>
          <a:schemeClr val="lt1"/>
        </a:solidFill>
      </p:bgPr>
    </p:bg>
    <p:spTree>
      <p:nvGrpSpPr>
        <p:cNvPr id="92" name="Shape 92"/>
        <p:cNvGrpSpPr/>
        <p:nvPr/>
      </p:nvGrpSpPr>
      <p:grpSpPr>
        <a:xfrm>
          <a:off x="0" y="0"/>
          <a:ext cx="0" cy="0"/>
          <a:chOff x="0" y="0"/>
          <a:chExt cx="0" cy="0"/>
        </a:xfrm>
      </p:grpSpPr>
      <p:sp>
        <p:nvSpPr>
          <p:cNvPr id="93" name="Google Shape;93;p15"/>
          <p:cNvSpPr txBox="1"/>
          <p:nvPr/>
        </p:nvSpPr>
        <p:spPr>
          <a:xfrm>
            <a:off x="359054" y="1370583"/>
            <a:ext cx="2611500" cy="669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900"/>
              <a:buFont typeface="Arial"/>
              <a:buNone/>
            </a:pPr>
            <a:r>
              <a:rPr b="0" i="0" lang="en" sz="3900" u="none" cap="none" strike="noStrike">
                <a:solidFill>
                  <a:schemeClr val="accent4"/>
                </a:solidFill>
                <a:latin typeface="Arial"/>
                <a:ea typeface="Arial"/>
                <a:cs typeface="Arial"/>
                <a:sym typeface="Arial"/>
              </a:rPr>
              <a:t>Thank you!</a:t>
            </a:r>
            <a:endParaRPr b="0" i="0" sz="1000" u="none" cap="none" strike="noStrike">
              <a:solidFill>
                <a:schemeClr val="accent4"/>
              </a:solidFill>
              <a:latin typeface="Arial"/>
              <a:ea typeface="Arial"/>
              <a:cs typeface="Arial"/>
              <a:sym typeface="Arial"/>
            </a:endParaRPr>
          </a:p>
        </p:txBody>
      </p:sp>
      <p:pic>
        <p:nvPicPr>
          <p:cNvPr id="94" name="Google Shape;94;p15"/>
          <p:cNvPicPr preferRelativeResize="0"/>
          <p:nvPr/>
        </p:nvPicPr>
        <p:blipFill rotWithShape="1">
          <a:blip r:embed="rId2">
            <a:alphaModFix/>
          </a:blip>
          <a:srcRect b="0" l="0" r="0" t="0"/>
          <a:stretch/>
        </p:blipFill>
        <p:spPr>
          <a:xfrm>
            <a:off x="5003846" y="359937"/>
            <a:ext cx="3778851" cy="3778851"/>
          </a:xfrm>
          <a:prstGeom prst="rect">
            <a:avLst/>
          </a:prstGeom>
          <a:noFill/>
          <a:ln>
            <a:noFill/>
          </a:ln>
        </p:spPr>
      </p:pic>
      <p:pic>
        <p:nvPicPr>
          <p:cNvPr id="95" name="Google Shape;95;p15"/>
          <p:cNvPicPr preferRelativeResize="0"/>
          <p:nvPr/>
        </p:nvPicPr>
        <p:blipFill rotWithShape="1">
          <a:blip r:embed="rId3">
            <a:alphaModFix/>
          </a:blip>
          <a:srcRect b="12356" l="8109" r="8109" t="12341"/>
          <a:stretch/>
        </p:blipFill>
        <p:spPr>
          <a:xfrm>
            <a:off x="359989" y="4499213"/>
            <a:ext cx="1695790" cy="481091"/>
          </a:xfrm>
          <a:prstGeom prst="rect">
            <a:avLst/>
          </a:prstGeom>
          <a:noFill/>
          <a:ln>
            <a:noFill/>
          </a:ln>
        </p:spPr>
      </p:pic>
      <p:pic>
        <p:nvPicPr>
          <p:cNvPr id="96" name="Google Shape;96;p15"/>
          <p:cNvPicPr preferRelativeResize="0"/>
          <p:nvPr/>
        </p:nvPicPr>
        <p:blipFill rotWithShape="1">
          <a:blip r:embed="rId4">
            <a:alphaModFix/>
          </a:blip>
          <a:srcRect b="0" l="0" r="0" t="0"/>
          <a:stretch/>
        </p:blipFill>
        <p:spPr>
          <a:xfrm>
            <a:off x="5003836" y="4667640"/>
            <a:ext cx="321798" cy="215972"/>
          </a:xfrm>
          <a:prstGeom prst="rect">
            <a:avLst/>
          </a:prstGeom>
          <a:noFill/>
          <a:ln>
            <a:noFill/>
          </a:ln>
        </p:spPr>
      </p:pic>
      <p:sp>
        <p:nvSpPr>
          <p:cNvPr id="97" name="Google Shape;97;p15">
            <a:hlinkClick r:id="rId5"/>
          </p:cNvPr>
          <p:cNvSpPr txBox="1"/>
          <p:nvPr/>
        </p:nvSpPr>
        <p:spPr>
          <a:xfrm>
            <a:off x="5454683" y="4667644"/>
            <a:ext cx="3226800" cy="2160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900"/>
              <a:buFont typeface="Arial"/>
              <a:buNone/>
            </a:pPr>
            <a:r>
              <a:rPr b="0" i="0" lang="en" sz="700" u="none" cap="none" strike="noStrike">
                <a:solidFill>
                  <a:schemeClr val="lt2"/>
                </a:solidFill>
                <a:latin typeface="Arial"/>
                <a:ea typeface="Arial"/>
                <a:cs typeface="Arial"/>
                <a:sym typeface="Arial"/>
              </a:rPr>
              <a:t>i4Trust has received funding from the European Union’s Horizon 2020 research and innovation programme under the Grant Agreement no 951975.</a:t>
            </a:r>
            <a:endParaRPr b="0" i="0" sz="7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98" name="Shape 98"/>
        <p:cNvGrpSpPr/>
        <p:nvPr/>
      </p:nvGrpSpPr>
      <p:grpSpPr>
        <a:xfrm>
          <a:off x="0" y="0"/>
          <a:ext cx="0" cy="0"/>
          <a:chOff x="0" y="0"/>
          <a:chExt cx="0" cy="0"/>
        </a:xfrm>
      </p:grpSpPr>
      <p:sp>
        <p:nvSpPr>
          <p:cNvPr id="99" name="Google Shape;99;p1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100" name="Google Shape;100;p16"/>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1" name="Google Shape;101;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ext - White 1">
  <p:cSld name="3_Text - White">
    <p:bg>
      <p:bgPr>
        <a:solidFill>
          <a:schemeClr val="lt1"/>
        </a:solidFill>
      </p:bgPr>
    </p:bg>
    <p:spTree>
      <p:nvGrpSpPr>
        <p:cNvPr id="102" name="Shape 102"/>
        <p:cNvGrpSpPr/>
        <p:nvPr/>
      </p:nvGrpSpPr>
      <p:grpSpPr>
        <a:xfrm>
          <a:off x="0" y="0"/>
          <a:ext cx="0" cy="0"/>
          <a:chOff x="0" y="0"/>
          <a:chExt cx="0" cy="0"/>
        </a:xfrm>
      </p:grpSpPr>
      <p:sp>
        <p:nvSpPr>
          <p:cNvPr id="103" name="Google Shape;103;p17"/>
          <p:cNvSpPr txBox="1"/>
          <p:nvPr>
            <p:ph type="title"/>
          </p:nvPr>
        </p:nvSpPr>
        <p:spPr>
          <a:xfrm>
            <a:off x="359054" y="270000"/>
            <a:ext cx="8099100" cy="754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4"/>
              </a:buClr>
              <a:buSzPts val="1000"/>
              <a:buFont typeface="Arial"/>
              <a:buNone/>
              <a:defRPr b="0" i="0" sz="2400" u="none" cap="none" strike="noStrike">
                <a:solidFill>
                  <a:schemeClr val="accent4"/>
                </a:solidFill>
                <a:latin typeface="Arial"/>
                <a:ea typeface="Arial"/>
                <a:cs typeface="Arial"/>
                <a:sym typeface="Arial"/>
              </a:defRPr>
            </a:lvl1pPr>
            <a:lvl2pPr lvl="1"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sp>
        <p:nvSpPr>
          <p:cNvPr id="104" name="Google Shape;104;p17"/>
          <p:cNvSpPr txBox="1"/>
          <p:nvPr>
            <p:ph idx="1" type="body"/>
          </p:nvPr>
        </p:nvSpPr>
        <p:spPr>
          <a:xfrm>
            <a:off x="359054" y="1080000"/>
            <a:ext cx="8099100" cy="3510000"/>
          </a:xfrm>
          <a:prstGeom prst="rect">
            <a:avLst/>
          </a:prstGeom>
          <a:noFill/>
          <a:ln>
            <a:noFill/>
          </a:ln>
        </p:spPr>
        <p:txBody>
          <a:bodyPr anchorCtr="0" anchor="t" bIns="0" lIns="0" spcFirstLastPara="1" rIns="0" wrap="square" tIns="0">
            <a:noAutofit/>
          </a:bodyPr>
          <a:lstStyle>
            <a:lvl1pPr indent="-323850" lvl="0" marL="457200" marR="0" rtl="0" algn="l">
              <a:lnSpc>
                <a:spcPct val="100000"/>
              </a:lnSpc>
              <a:spcBef>
                <a:spcPts val="400"/>
              </a:spcBef>
              <a:spcAft>
                <a:spcPts val="0"/>
              </a:spcAft>
              <a:buClr>
                <a:schemeClr val="accent1"/>
              </a:buClr>
              <a:buSzPts val="1500"/>
              <a:buFont typeface="Arial"/>
              <a:buChar char="■"/>
              <a:defRPr b="0" i="0" sz="1500" u="none" cap="none" strike="noStrike">
                <a:solidFill>
                  <a:schemeClr val="dk1"/>
                </a:solidFill>
                <a:latin typeface="Arial"/>
                <a:ea typeface="Arial"/>
                <a:cs typeface="Arial"/>
                <a:sym typeface="Arial"/>
              </a:defRPr>
            </a:lvl1pPr>
            <a:lvl2pPr indent="-323850" lvl="1" marL="914400" marR="0" rtl="0" algn="l">
              <a:lnSpc>
                <a:spcPct val="100000"/>
              </a:lnSpc>
              <a:spcBef>
                <a:spcPts val="400"/>
              </a:spcBef>
              <a:spcAft>
                <a:spcPts val="0"/>
              </a:spcAft>
              <a:buClr>
                <a:schemeClr val="accent4"/>
              </a:buClr>
              <a:buSzPts val="1500"/>
              <a:buFont typeface="Arial"/>
              <a:buChar char="■"/>
              <a:defRPr b="0" i="0" sz="13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chemeClr val="accent2"/>
              </a:buClr>
              <a:buSzPts val="1500"/>
              <a:buFont typeface="Arial"/>
              <a:buChar char="■"/>
              <a:defRPr b="0" i="0" sz="1200" u="none" cap="none" strike="noStrike">
                <a:solidFill>
                  <a:schemeClr val="dk1"/>
                </a:solidFill>
                <a:latin typeface="Arial"/>
                <a:ea typeface="Arial"/>
                <a:cs typeface="Arial"/>
                <a:sym typeface="Arial"/>
              </a:defRPr>
            </a:lvl3pPr>
            <a:lvl4pPr indent="-323850" lvl="3" marL="1828800" marR="0" rtl="0" algn="l">
              <a:lnSpc>
                <a:spcPct val="100000"/>
              </a:lnSpc>
              <a:spcBef>
                <a:spcPts val="400"/>
              </a:spcBef>
              <a:spcAft>
                <a:spcPts val="0"/>
              </a:spcAft>
              <a:buClr>
                <a:schemeClr val="lt2"/>
              </a:buClr>
              <a:buSzPts val="1500"/>
              <a:buFont typeface="Arial"/>
              <a:buChar char="■"/>
              <a:defRPr b="0" i="0" sz="1000" u="none" cap="none" strike="noStrike">
                <a:solidFill>
                  <a:schemeClr val="dk1"/>
                </a:solidFill>
                <a:latin typeface="Arial"/>
                <a:ea typeface="Arial"/>
                <a:cs typeface="Arial"/>
                <a:sym typeface="Arial"/>
              </a:defRPr>
            </a:lvl4pPr>
            <a:lvl5pPr indent="-323850" lvl="4" marL="2286000" marR="0" rtl="0" algn="l">
              <a:lnSpc>
                <a:spcPct val="100000"/>
              </a:lnSpc>
              <a:spcBef>
                <a:spcPts val="400"/>
              </a:spcBef>
              <a:spcAft>
                <a:spcPts val="0"/>
              </a:spcAft>
              <a:buClr>
                <a:schemeClr val="dk1"/>
              </a:buClr>
              <a:buSzPts val="1500"/>
              <a:buFont typeface="Arial"/>
              <a:buChar char="■"/>
              <a:defRPr b="0" i="0" sz="900" u="none" cap="none" strike="noStrike">
                <a:solidFill>
                  <a:schemeClr val="dk1"/>
                </a:solidFill>
                <a:latin typeface="Arial"/>
                <a:ea typeface="Arial"/>
                <a:cs typeface="Arial"/>
                <a:sym typeface="Arial"/>
              </a:defRPr>
            </a:lvl5pPr>
            <a:lvl6pPr indent="-336550" lvl="5" marL="2743200" marR="0" rtl="0" algn="l">
              <a:lnSpc>
                <a:spcPct val="100000"/>
              </a:lnSpc>
              <a:spcBef>
                <a:spcPts val="400"/>
              </a:spcBef>
              <a:spcAft>
                <a:spcPts val="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6pPr>
            <a:lvl7pPr indent="-336550" lvl="6" marL="3200400" marR="0" rtl="0" algn="l">
              <a:lnSpc>
                <a:spcPct val="100000"/>
              </a:lnSpc>
              <a:spcBef>
                <a:spcPts val="400"/>
              </a:spcBef>
              <a:spcAft>
                <a:spcPts val="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7pPr>
            <a:lvl8pPr indent="-336550" lvl="7" marL="3657600" marR="0" rtl="0" algn="l">
              <a:lnSpc>
                <a:spcPct val="100000"/>
              </a:lnSpc>
              <a:spcBef>
                <a:spcPts val="400"/>
              </a:spcBef>
              <a:spcAft>
                <a:spcPts val="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8pPr>
            <a:lvl9pPr indent="-336550" lvl="8" marL="4114800" marR="0" rtl="0" algn="l">
              <a:lnSpc>
                <a:spcPct val="100000"/>
              </a:lnSpc>
              <a:spcBef>
                <a:spcPts val="400"/>
              </a:spcBef>
              <a:spcAft>
                <a:spcPts val="40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9pPr>
          </a:lstStyle>
          <a:p/>
        </p:txBody>
      </p:sp>
      <p:sp>
        <p:nvSpPr>
          <p:cNvPr id="105" name="Google Shape;105;p17"/>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06" name="Google Shape;106;p17"/>
          <p:cNvPicPr preferRelativeResize="0"/>
          <p:nvPr/>
        </p:nvPicPr>
        <p:blipFill rotWithShape="1">
          <a:blip r:embed="rId2">
            <a:alphaModFix/>
          </a:blip>
          <a:srcRect b="12356" l="8109" r="8109" t="12341"/>
          <a:stretch/>
        </p:blipFill>
        <p:spPr>
          <a:xfrm>
            <a:off x="8063752" y="4769165"/>
            <a:ext cx="899972" cy="255051"/>
          </a:xfrm>
          <a:prstGeom prst="rect">
            <a:avLst/>
          </a:prstGeom>
          <a:noFill/>
          <a:ln>
            <a:noFill/>
          </a:ln>
        </p:spPr>
      </p:pic>
      <p:pic>
        <p:nvPicPr>
          <p:cNvPr id="107" name="Google Shape;107;p17"/>
          <p:cNvPicPr preferRelativeResize="0"/>
          <p:nvPr/>
        </p:nvPicPr>
        <p:blipFill rotWithShape="1">
          <a:blip r:embed="rId3">
            <a:alphaModFix/>
          </a:blip>
          <a:srcRect b="0" l="0" r="0" t="0"/>
          <a:stretch/>
        </p:blipFill>
        <p:spPr>
          <a:xfrm flipH="1" rot="10800000">
            <a:off x="0" y="4738534"/>
            <a:ext cx="404948" cy="404947"/>
          </a:xfrm>
          <a:prstGeom prst="rect">
            <a:avLst/>
          </a:prstGeom>
          <a:noFill/>
          <a:ln>
            <a:noFill/>
          </a:ln>
        </p:spPr>
      </p:pic>
      <p:pic>
        <p:nvPicPr>
          <p:cNvPr id="108" name="Google Shape;108;p17"/>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4">
  <p:cSld name="TITLE_4">
    <p:spTree>
      <p:nvGrpSpPr>
        <p:cNvPr id="109" name="Shape 109"/>
        <p:cNvGrpSpPr/>
        <p:nvPr/>
      </p:nvGrpSpPr>
      <p:grpSpPr>
        <a:xfrm>
          <a:off x="0" y="0"/>
          <a:ext cx="0" cy="0"/>
          <a:chOff x="0" y="0"/>
          <a:chExt cx="0" cy="0"/>
        </a:xfrm>
      </p:grpSpPr>
      <p:sp>
        <p:nvSpPr>
          <p:cNvPr id="110" name="Google Shape;110;p1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111" name="Google Shape;111;p18"/>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2" name="Google Shape;11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Front Cover_No EU Logo - Black">
  <p:cSld name="TITLE_2">
    <p:bg>
      <p:bgPr>
        <a:solidFill>
          <a:schemeClr val="dk1"/>
        </a:solidFill>
      </p:bgPr>
    </p:bg>
    <p:spTree>
      <p:nvGrpSpPr>
        <p:cNvPr id="115" name="Shape 115"/>
        <p:cNvGrpSpPr/>
        <p:nvPr/>
      </p:nvGrpSpPr>
      <p:grpSpPr>
        <a:xfrm>
          <a:off x="0" y="0"/>
          <a:ext cx="0" cy="0"/>
          <a:chOff x="0" y="0"/>
          <a:chExt cx="0" cy="0"/>
        </a:xfrm>
      </p:grpSpPr>
      <p:sp>
        <p:nvSpPr>
          <p:cNvPr id="116" name="Google Shape;116;p20"/>
          <p:cNvSpPr txBox="1"/>
          <p:nvPr>
            <p:ph type="ctrTitle"/>
          </p:nvPr>
        </p:nvSpPr>
        <p:spPr>
          <a:xfrm>
            <a:off x="359054" y="1242645"/>
            <a:ext cx="4050000" cy="12597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2400"/>
              <a:buFont typeface="Arial"/>
              <a:buNone/>
              <a:defRPr b="0" i="0" sz="24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pic>
        <p:nvPicPr>
          <p:cNvPr id="117" name="Google Shape;117;p20"/>
          <p:cNvPicPr preferRelativeResize="0"/>
          <p:nvPr/>
        </p:nvPicPr>
        <p:blipFill rotWithShape="1">
          <a:blip r:embed="rId2">
            <a:alphaModFix/>
          </a:blip>
          <a:srcRect b="12352" l="8120" r="8078" t="12329"/>
          <a:stretch/>
        </p:blipFill>
        <p:spPr>
          <a:xfrm>
            <a:off x="359989" y="4499213"/>
            <a:ext cx="1695790" cy="481091"/>
          </a:xfrm>
          <a:prstGeom prst="rect">
            <a:avLst/>
          </a:prstGeom>
          <a:noFill/>
          <a:ln>
            <a:noFill/>
          </a:ln>
        </p:spPr>
      </p:pic>
      <p:pic>
        <p:nvPicPr>
          <p:cNvPr id="118" name="Google Shape;118;p20"/>
          <p:cNvPicPr preferRelativeResize="0"/>
          <p:nvPr/>
        </p:nvPicPr>
        <p:blipFill rotWithShape="1">
          <a:blip r:embed="rId3">
            <a:alphaModFix/>
          </a:blip>
          <a:srcRect b="0" l="0" r="0" t="0"/>
          <a:stretch/>
        </p:blipFill>
        <p:spPr>
          <a:xfrm>
            <a:off x="5003846" y="359937"/>
            <a:ext cx="3778851" cy="3778851"/>
          </a:xfrm>
          <a:prstGeom prst="rect">
            <a:avLst/>
          </a:prstGeom>
          <a:noFill/>
          <a:ln>
            <a:noFill/>
          </a:ln>
        </p:spPr>
      </p:pic>
      <p:cxnSp>
        <p:nvCxnSpPr>
          <p:cNvPr id="119" name="Google Shape;119;p20"/>
          <p:cNvCxnSpPr/>
          <p:nvPr/>
        </p:nvCxnSpPr>
        <p:spPr>
          <a:xfrm>
            <a:off x="2555752" y="4533880"/>
            <a:ext cx="0" cy="447300"/>
          </a:xfrm>
          <a:prstGeom prst="straightConnector1">
            <a:avLst/>
          </a:prstGeom>
          <a:noFill/>
          <a:ln cap="flat" cmpd="sng" w="19050">
            <a:solidFill>
              <a:schemeClr val="lt2"/>
            </a:solidFill>
            <a:prstDash val="solid"/>
            <a:round/>
            <a:headEnd len="sm" w="sm" type="none"/>
            <a:tailEnd len="sm" w="sm" type="none"/>
          </a:ln>
        </p:spPr>
      </p:cxnSp>
      <p:grpSp>
        <p:nvGrpSpPr>
          <p:cNvPr id="120" name="Google Shape;120;p20"/>
          <p:cNvGrpSpPr/>
          <p:nvPr/>
        </p:nvGrpSpPr>
        <p:grpSpPr>
          <a:xfrm>
            <a:off x="3056312" y="4534677"/>
            <a:ext cx="1477163" cy="441750"/>
            <a:chOff x="14764800" y="9069350"/>
            <a:chExt cx="2954325" cy="883500"/>
          </a:xfrm>
        </p:grpSpPr>
        <p:cxnSp>
          <p:nvCxnSpPr>
            <p:cNvPr id="121" name="Google Shape;121;p20"/>
            <p:cNvCxnSpPr/>
            <p:nvPr/>
          </p:nvCxnSpPr>
          <p:spPr>
            <a:xfrm>
              <a:off x="14765025" y="9360225"/>
              <a:ext cx="2954100" cy="0"/>
            </a:xfrm>
            <a:prstGeom prst="straightConnector1">
              <a:avLst/>
            </a:prstGeom>
            <a:noFill/>
            <a:ln cap="flat" cmpd="sng" w="76200">
              <a:solidFill>
                <a:srgbClr val="1DE9B6"/>
              </a:solidFill>
              <a:prstDash val="solid"/>
              <a:round/>
              <a:headEnd len="sm" w="sm" type="none"/>
              <a:tailEnd len="sm" w="sm" type="none"/>
            </a:ln>
          </p:spPr>
        </p:cxnSp>
        <p:cxnSp>
          <p:nvCxnSpPr>
            <p:cNvPr id="122" name="Google Shape;122;p20"/>
            <p:cNvCxnSpPr/>
            <p:nvPr/>
          </p:nvCxnSpPr>
          <p:spPr>
            <a:xfrm>
              <a:off x="14765025" y="9867400"/>
              <a:ext cx="2954100" cy="0"/>
            </a:xfrm>
            <a:prstGeom prst="straightConnector1">
              <a:avLst/>
            </a:prstGeom>
            <a:noFill/>
            <a:ln cap="flat" cmpd="sng" w="76200">
              <a:solidFill>
                <a:srgbClr val="FFD600"/>
              </a:solidFill>
              <a:prstDash val="solid"/>
              <a:round/>
              <a:headEnd len="sm" w="sm" type="none"/>
              <a:tailEnd len="sm" w="sm" type="none"/>
            </a:ln>
          </p:spPr>
        </p:cxnSp>
        <p:sp>
          <p:nvSpPr>
            <p:cNvPr id="123" name="Google Shape;123;p20"/>
            <p:cNvSpPr txBox="1"/>
            <p:nvPr/>
          </p:nvSpPr>
          <p:spPr>
            <a:xfrm>
              <a:off x="14764800" y="9069350"/>
              <a:ext cx="2954100" cy="883500"/>
            </a:xfrm>
            <a:prstGeom prst="rect">
              <a:avLst/>
            </a:prstGeom>
            <a:noFill/>
            <a:ln>
              <a:noFill/>
            </a:ln>
          </p:spPr>
          <p:txBody>
            <a:bodyPr anchorCtr="0" anchor="t" bIns="0" lIns="0" spcFirstLastPara="1" rIns="0" wrap="square" tIns="0">
              <a:noAutofit/>
            </a:bodyPr>
            <a:lstStyle/>
            <a:p>
              <a:pPr indent="0" lvl="0" marL="0" marR="0" rtl="0" algn="l">
                <a:lnSpc>
                  <a:spcPct val="17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i4Trust Website</a:t>
              </a:r>
              <a:endParaRPr b="0" i="0" sz="1000" u="none" cap="none" strike="noStrike">
                <a:solidFill>
                  <a:schemeClr val="lt1"/>
                </a:solidFill>
                <a:latin typeface="Arial"/>
                <a:ea typeface="Arial"/>
                <a:cs typeface="Arial"/>
                <a:sym typeface="Arial"/>
              </a:endParaRPr>
            </a:p>
            <a:p>
              <a:pPr indent="0" lvl="0" marL="0" marR="0" rtl="0" algn="l">
                <a:lnSpc>
                  <a:spcPct val="17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i4Trust Community</a:t>
              </a:r>
              <a:endParaRPr b="0" i="0" sz="1000" u="none" cap="none" strike="noStrike">
                <a:solidFill>
                  <a:schemeClr val="lt1"/>
                </a:solidFill>
                <a:latin typeface="Arial"/>
                <a:ea typeface="Arial"/>
                <a:cs typeface="Arial"/>
                <a:sym typeface="Arial"/>
              </a:endParaRPr>
            </a:p>
          </p:txBody>
        </p:sp>
      </p:grpSp>
      <p:pic>
        <p:nvPicPr>
          <p:cNvPr id="124" name="Google Shape;124;p20"/>
          <p:cNvPicPr preferRelativeResize="0"/>
          <p:nvPr/>
        </p:nvPicPr>
        <p:blipFill rotWithShape="1">
          <a:blip r:embed="rId4">
            <a:alphaModFix/>
          </a:blip>
          <a:srcRect b="758" l="0" r="0" t="748"/>
          <a:stretch/>
        </p:blipFill>
        <p:spPr>
          <a:xfrm>
            <a:off x="5532719" y="4644129"/>
            <a:ext cx="873308" cy="226771"/>
          </a:xfrm>
          <a:prstGeom prst="rect">
            <a:avLst/>
          </a:prstGeom>
          <a:noFill/>
          <a:ln>
            <a:noFill/>
          </a:ln>
        </p:spPr>
      </p:pic>
      <p:pic>
        <p:nvPicPr>
          <p:cNvPr id="125" name="Google Shape;125;p20"/>
          <p:cNvPicPr preferRelativeResize="0"/>
          <p:nvPr/>
        </p:nvPicPr>
        <p:blipFill rotWithShape="1">
          <a:blip r:embed="rId5">
            <a:alphaModFix/>
          </a:blip>
          <a:srcRect b="426" l="0" r="0" t="426"/>
          <a:stretch/>
        </p:blipFill>
        <p:spPr>
          <a:xfrm>
            <a:off x="7820121" y="4644131"/>
            <a:ext cx="962569" cy="226771"/>
          </a:xfrm>
          <a:prstGeom prst="rect">
            <a:avLst/>
          </a:prstGeom>
          <a:noFill/>
          <a:ln>
            <a:noFill/>
          </a:ln>
        </p:spPr>
      </p:pic>
      <p:pic>
        <p:nvPicPr>
          <p:cNvPr id="126" name="Google Shape;126;p20"/>
          <p:cNvPicPr preferRelativeResize="0"/>
          <p:nvPr/>
        </p:nvPicPr>
        <p:blipFill rotWithShape="1">
          <a:blip r:embed="rId6">
            <a:alphaModFix/>
          </a:blip>
          <a:srcRect b="406" l="0" r="0" t="416"/>
          <a:stretch/>
        </p:blipFill>
        <p:spPr>
          <a:xfrm>
            <a:off x="6905999" y="4535025"/>
            <a:ext cx="414158" cy="440043"/>
          </a:xfrm>
          <a:prstGeom prst="rect">
            <a:avLst/>
          </a:prstGeom>
          <a:noFill/>
          <a:ln>
            <a:noFill/>
          </a:ln>
        </p:spPr>
      </p:pic>
      <p:cxnSp>
        <p:nvCxnSpPr>
          <p:cNvPr id="127" name="Google Shape;127;p20"/>
          <p:cNvCxnSpPr/>
          <p:nvPr/>
        </p:nvCxnSpPr>
        <p:spPr>
          <a:xfrm>
            <a:off x="5032745" y="4533880"/>
            <a:ext cx="0" cy="447300"/>
          </a:xfrm>
          <a:prstGeom prst="straightConnector1">
            <a:avLst/>
          </a:prstGeom>
          <a:noFill/>
          <a:ln cap="flat" cmpd="sng" w="19050">
            <a:solidFill>
              <a:schemeClr val="lt2"/>
            </a:solidFill>
            <a:prstDash val="solid"/>
            <a:round/>
            <a:headEnd len="sm" w="sm" type="none"/>
            <a:tailEnd len="sm" w="sm"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Blank with Title - White">
  <p:cSld name="6_Blank_1">
    <p:bg>
      <p:bgPr>
        <a:solidFill>
          <a:schemeClr val="lt1"/>
        </a:solidFill>
      </p:bgPr>
    </p:bg>
    <p:spTree>
      <p:nvGrpSpPr>
        <p:cNvPr id="128" name="Shape 128"/>
        <p:cNvGrpSpPr/>
        <p:nvPr/>
      </p:nvGrpSpPr>
      <p:grpSpPr>
        <a:xfrm>
          <a:off x="0" y="0"/>
          <a:ext cx="0" cy="0"/>
          <a:chOff x="0" y="0"/>
          <a:chExt cx="0" cy="0"/>
        </a:xfrm>
      </p:grpSpPr>
      <p:sp>
        <p:nvSpPr>
          <p:cNvPr id="129" name="Google Shape;129;p21"/>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30" name="Google Shape;130;p21"/>
          <p:cNvPicPr preferRelativeResize="0"/>
          <p:nvPr/>
        </p:nvPicPr>
        <p:blipFill rotWithShape="1">
          <a:blip r:embed="rId2">
            <a:alphaModFix/>
          </a:blip>
          <a:srcRect b="12356" l="8109" r="8109" t="12341"/>
          <a:stretch/>
        </p:blipFill>
        <p:spPr>
          <a:xfrm>
            <a:off x="8063752" y="4769165"/>
            <a:ext cx="899972" cy="255051"/>
          </a:xfrm>
          <a:prstGeom prst="rect">
            <a:avLst/>
          </a:prstGeom>
          <a:noFill/>
          <a:ln>
            <a:noFill/>
          </a:ln>
        </p:spPr>
      </p:pic>
      <p:pic>
        <p:nvPicPr>
          <p:cNvPr id="131" name="Google Shape;131;p21"/>
          <p:cNvPicPr preferRelativeResize="0"/>
          <p:nvPr/>
        </p:nvPicPr>
        <p:blipFill rotWithShape="1">
          <a:blip r:embed="rId3">
            <a:alphaModFix/>
          </a:blip>
          <a:srcRect b="0" l="0" r="0" t="0"/>
          <a:stretch/>
        </p:blipFill>
        <p:spPr>
          <a:xfrm flipH="1" rot="10800000">
            <a:off x="0" y="4738534"/>
            <a:ext cx="404948" cy="404947"/>
          </a:xfrm>
          <a:prstGeom prst="rect">
            <a:avLst/>
          </a:prstGeom>
          <a:noFill/>
          <a:ln>
            <a:noFill/>
          </a:ln>
        </p:spPr>
      </p:pic>
      <p:pic>
        <p:nvPicPr>
          <p:cNvPr id="132" name="Google Shape;132;p21"/>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
        <p:nvSpPr>
          <p:cNvPr id="133" name="Google Shape;133;p21"/>
          <p:cNvSpPr txBox="1"/>
          <p:nvPr>
            <p:ph type="title"/>
          </p:nvPr>
        </p:nvSpPr>
        <p:spPr>
          <a:xfrm>
            <a:off x="359054" y="270000"/>
            <a:ext cx="8099100" cy="754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4"/>
              </a:buClr>
              <a:buSzPts val="1000"/>
              <a:buFont typeface="Arial"/>
              <a:buNone/>
              <a:defRPr b="0" i="0" sz="2400" u="none" cap="none" strike="noStrike">
                <a:solidFill>
                  <a:schemeClr val="accent4"/>
                </a:solidFill>
                <a:latin typeface="Arial"/>
                <a:ea typeface="Arial"/>
                <a:cs typeface="Arial"/>
                <a:sym typeface="Arial"/>
              </a:defRPr>
            </a:lvl1pPr>
            <a:lvl2pPr lvl="1"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Front Cover_No EU Logo - White">
  <p:cSld name="TITLE_1_1">
    <p:bg>
      <p:bgPr>
        <a:solidFill>
          <a:schemeClr val="lt1"/>
        </a:solidFill>
      </p:bgPr>
    </p:bg>
    <p:spTree>
      <p:nvGrpSpPr>
        <p:cNvPr id="19" name="Shape 19"/>
        <p:cNvGrpSpPr/>
        <p:nvPr/>
      </p:nvGrpSpPr>
      <p:grpSpPr>
        <a:xfrm>
          <a:off x="0" y="0"/>
          <a:ext cx="0" cy="0"/>
          <a:chOff x="0" y="0"/>
          <a:chExt cx="0" cy="0"/>
        </a:xfrm>
      </p:grpSpPr>
      <p:sp>
        <p:nvSpPr>
          <p:cNvPr id="20" name="Google Shape;20;p3"/>
          <p:cNvSpPr txBox="1"/>
          <p:nvPr>
            <p:ph type="ctrTitle"/>
          </p:nvPr>
        </p:nvSpPr>
        <p:spPr>
          <a:xfrm>
            <a:off x="359054" y="1241782"/>
            <a:ext cx="4050000" cy="12597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4"/>
              </a:buClr>
              <a:buSzPts val="2400"/>
              <a:buFont typeface="Arial"/>
              <a:buNone/>
              <a:defRPr b="0" i="0" sz="2400" u="none" cap="none" strike="noStrike">
                <a:solidFill>
                  <a:schemeClr val="accent4"/>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cxnSp>
        <p:nvCxnSpPr>
          <p:cNvPr id="21" name="Google Shape;21;p3"/>
          <p:cNvCxnSpPr/>
          <p:nvPr/>
        </p:nvCxnSpPr>
        <p:spPr>
          <a:xfrm>
            <a:off x="2555752" y="4533880"/>
            <a:ext cx="0" cy="447300"/>
          </a:xfrm>
          <a:prstGeom prst="straightConnector1">
            <a:avLst/>
          </a:prstGeom>
          <a:noFill/>
          <a:ln cap="flat" cmpd="sng" w="19050">
            <a:solidFill>
              <a:srgbClr val="D8D8D8"/>
            </a:solidFill>
            <a:prstDash val="solid"/>
            <a:round/>
            <a:headEnd len="sm" w="sm" type="none"/>
            <a:tailEnd len="sm" w="sm" type="none"/>
          </a:ln>
        </p:spPr>
      </p:cxnSp>
      <p:pic>
        <p:nvPicPr>
          <p:cNvPr id="22" name="Google Shape;22;p3"/>
          <p:cNvPicPr preferRelativeResize="0"/>
          <p:nvPr/>
        </p:nvPicPr>
        <p:blipFill rotWithShape="1">
          <a:blip r:embed="rId2">
            <a:alphaModFix/>
          </a:blip>
          <a:srcRect b="0" l="0" r="0" t="0"/>
          <a:stretch/>
        </p:blipFill>
        <p:spPr>
          <a:xfrm>
            <a:off x="5003846" y="359937"/>
            <a:ext cx="3778851" cy="3778851"/>
          </a:xfrm>
          <a:prstGeom prst="rect">
            <a:avLst/>
          </a:prstGeom>
          <a:noFill/>
          <a:ln>
            <a:noFill/>
          </a:ln>
        </p:spPr>
      </p:pic>
      <p:grpSp>
        <p:nvGrpSpPr>
          <p:cNvPr id="23" name="Google Shape;23;p3"/>
          <p:cNvGrpSpPr/>
          <p:nvPr/>
        </p:nvGrpSpPr>
        <p:grpSpPr>
          <a:xfrm>
            <a:off x="3056310" y="4534676"/>
            <a:ext cx="1477163" cy="441750"/>
            <a:chOff x="14764800" y="9069350"/>
            <a:chExt cx="2954325" cy="883500"/>
          </a:xfrm>
        </p:grpSpPr>
        <p:cxnSp>
          <p:nvCxnSpPr>
            <p:cNvPr id="24" name="Google Shape;24;p3"/>
            <p:cNvCxnSpPr/>
            <p:nvPr/>
          </p:nvCxnSpPr>
          <p:spPr>
            <a:xfrm>
              <a:off x="14765025" y="9360225"/>
              <a:ext cx="2954100" cy="0"/>
            </a:xfrm>
            <a:prstGeom prst="straightConnector1">
              <a:avLst/>
            </a:prstGeom>
            <a:noFill/>
            <a:ln cap="flat" cmpd="sng" w="76200">
              <a:solidFill>
                <a:srgbClr val="1DE9B6"/>
              </a:solidFill>
              <a:prstDash val="solid"/>
              <a:round/>
              <a:headEnd len="sm" w="sm" type="none"/>
              <a:tailEnd len="sm" w="sm" type="none"/>
            </a:ln>
          </p:spPr>
        </p:cxnSp>
        <p:cxnSp>
          <p:nvCxnSpPr>
            <p:cNvPr id="25" name="Google Shape;25;p3"/>
            <p:cNvCxnSpPr/>
            <p:nvPr/>
          </p:nvCxnSpPr>
          <p:spPr>
            <a:xfrm>
              <a:off x="14765025" y="9867400"/>
              <a:ext cx="2954100" cy="0"/>
            </a:xfrm>
            <a:prstGeom prst="straightConnector1">
              <a:avLst/>
            </a:prstGeom>
            <a:noFill/>
            <a:ln cap="flat" cmpd="sng" w="76200">
              <a:solidFill>
                <a:srgbClr val="FFD600"/>
              </a:solidFill>
              <a:prstDash val="solid"/>
              <a:round/>
              <a:headEnd len="sm" w="sm" type="none"/>
              <a:tailEnd len="sm" w="sm" type="none"/>
            </a:ln>
          </p:spPr>
        </p:cxnSp>
        <p:sp>
          <p:nvSpPr>
            <p:cNvPr id="26" name="Google Shape;26;p3"/>
            <p:cNvSpPr txBox="1"/>
            <p:nvPr/>
          </p:nvSpPr>
          <p:spPr>
            <a:xfrm>
              <a:off x="14764800" y="9069350"/>
              <a:ext cx="2954100" cy="883500"/>
            </a:xfrm>
            <a:prstGeom prst="rect">
              <a:avLst/>
            </a:prstGeom>
            <a:noFill/>
            <a:ln>
              <a:noFill/>
            </a:ln>
          </p:spPr>
          <p:txBody>
            <a:bodyPr anchorCtr="0" anchor="t" bIns="0" lIns="0" spcFirstLastPara="1" rIns="0" wrap="square" tIns="0">
              <a:noAutofit/>
            </a:bodyPr>
            <a:lstStyle/>
            <a:p>
              <a:pPr indent="0" lvl="0" marL="0" marR="0" rtl="0" algn="l">
                <a:lnSpc>
                  <a:spcPct val="17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i4Trust Website</a:t>
              </a:r>
              <a:endParaRPr b="0" i="0" sz="1000" u="none" cap="none" strike="noStrike">
                <a:solidFill>
                  <a:schemeClr val="dk1"/>
                </a:solidFill>
                <a:latin typeface="Arial"/>
                <a:ea typeface="Arial"/>
                <a:cs typeface="Arial"/>
                <a:sym typeface="Arial"/>
              </a:endParaRPr>
            </a:p>
            <a:p>
              <a:pPr indent="0" lvl="0" marL="0" marR="0" rtl="0" algn="l">
                <a:lnSpc>
                  <a:spcPct val="17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i4Trust Community</a:t>
              </a:r>
              <a:endParaRPr b="0" i="0" sz="1000" u="none" cap="none" strike="noStrike">
                <a:solidFill>
                  <a:schemeClr val="dk1"/>
                </a:solidFill>
                <a:latin typeface="Arial"/>
                <a:ea typeface="Arial"/>
                <a:cs typeface="Arial"/>
                <a:sym typeface="Arial"/>
              </a:endParaRPr>
            </a:p>
          </p:txBody>
        </p:sp>
      </p:grpSp>
      <p:pic>
        <p:nvPicPr>
          <p:cNvPr id="27" name="Google Shape;27;p3"/>
          <p:cNvPicPr preferRelativeResize="0"/>
          <p:nvPr/>
        </p:nvPicPr>
        <p:blipFill rotWithShape="1">
          <a:blip r:embed="rId3">
            <a:alphaModFix/>
          </a:blip>
          <a:srcRect b="12356" l="8109" r="8109" t="12341"/>
          <a:stretch/>
        </p:blipFill>
        <p:spPr>
          <a:xfrm>
            <a:off x="359989" y="4499213"/>
            <a:ext cx="1695790" cy="481091"/>
          </a:xfrm>
          <a:prstGeom prst="rect">
            <a:avLst/>
          </a:prstGeom>
          <a:noFill/>
          <a:ln>
            <a:noFill/>
          </a:ln>
        </p:spPr>
      </p:pic>
      <p:pic>
        <p:nvPicPr>
          <p:cNvPr id="28" name="Google Shape;28;p3"/>
          <p:cNvPicPr preferRelativeResize="0"/>
          <p:nvPr/>
        </p:nvPicPr>
        <p:blipFill>
          <a:blip r:embed="rId4">
            <a:alphaModFix/>
          </a:blip>
          <a:stretch>
            <a:fillRect/>
          </a:stretch>
        </p:blipFill>
        <p:spPr>
          <a:xfrm>
            <a:off x="5532719" y="4644129"/>
            <a:ext cx="873307" cy="226771"/>
          </a:xfrm>
          <a:prstGeom prst="rect">
            <a:avLst/>
          </a:prstGeom>
          <a:noFill/>
          <a:ln>
            <a:noFill/>
          </a:ln>
        </p:spPr>
      </p:pic>
      <p:pic>
        <p:nvPicPr>
          <p:cNvPr id="29" name="Google Shape;29;p3"/>
          <p:cNvPicPr preferRelativeResize="0"/>
          <p:nvPr/>
        </p:nvPicPr>
        <p:blipFill rotWithShape="1">
          <a:blip r:embed="rId5">
            <a:alphaModFix/>
          </a:blip>
          <a:srcRect b="0" l="0" r="0" t="0"/>
          <a:stretch/>
        </p:blipFill>
        <p:spPr>
          <a:xfrm>
            <a:off x="7820121" y="4644131"/>
            <a:ext cx="962569" cy="226771"/>
          </a:xfrm>
          <a:prstGeom prst="rect">
            <a:avLst/>
          </a:prstGeom>
          <a:noFill/>
          <a:ln>
            <a:noFill/>
          </a:ln>
        </p:spPr>
      </p:pic>
      <p:pic>
        <p:nvPicPr>
          <p:cNvPr id="30" name="Google Shape;30;p3"/>
          <p:cNvPicPr preferRelativeResize="0"/>
          <p:nvPr/>
        </p:nvPicPr>
        <p:blipFill rotWithShape="1">
          <a:blip r:embed="rId6">
            <a:alphaModFix/>
          </a:blip>
          <a:srcRect b="0" l="-20" r="20" t="0"/>
          <a:stretch/>
        </p:blipFill>
        <p:spPr>
          <a:xfrm>
            <a:off x="6905999" y="4535025"/>
            <a:ext cx="414158" cy="440043"/>
          </a:xfrm>
          <a:prstGeom prst="rect">
            <a:avLst/>
          </a:prstGeom>
          <a:noFill/>
          <a:ln>
            <a:noFill/>
          </a:ln>
        </p:spPr>
      </p:pic>
      <p:cxnSp>
        <p:nvCxnSpPr>
          <p:cNvPr id="31" name="Google Shape;31;p3"/>
          <p:cNvCxnSpPr/>
          <p:nvPr/>
        </p:nvCxnSpPr>
        <p:spPr>
          <a:xfrm>
            <a:off x="5032745" y="4533880"/>
            <a:ext cx="0" cy="447300"/>
          </a:xfrm>
          <a:prstGeom prst="straightConnector1">
            <a:avLst/>
          </a:prstGeom>
          <a:noFill/>
          <a:ln cap="flat" cmpd="sng" w="19050">
            <a:solidFill>
              <a:srgbClr val="D8D8D8"/>
            </a:solidFill>
            <a:prstDash val="solid"/>
            <a:round/>
            <a:headEnd len="sm" w="sm" type="none"/>
            <a:tailEnd len="sm" w="sm"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ext - White">
  <p:cSld name="3_Text - White">
    <p:bg>
      <p:bgPr>
        <a:solidFill>
          <a:schemeClr val="lt1"/>
        </a:solidFill>
      </p:bgPr>
    </p:bg>
    <p:spTree>
      <p:nvGrpSpPr>
        <p:cNvPr id="134" name="Shape 134"/>
        <p:cNvGrpSpPr/>
        <p:nvPr/>
      </p:nvGrpSpPr>
      <p:grpSpPr>
        <a:xfrm>
          <a:off x="0" y="0"/>
          <a:ext cx="0" cy="0"/>
          <a:chOff x="0" y="0"/>
          <a:chExt cx="0" cy="0"/>
        </a:xfrm>
      </p:grpSpPr>
      <p:sp>
        <p:nvSpPr>
          <p:cNvPr id="135" name="Google Shape;135;p22"/>
          <p:cNvSpPr txBox="1"/>
          <p:nvPr>
            <p:ph type="title"/>
          </p:nvPr>
        </p:nvSpPr>
        <p:spPr>
          <a:xfrm>
            <a:off x="359054" y="270000"/>
            <a:ext cx="8099100" cy="754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4"/>
              </a:buClr>
              <a:buSzPts val="1000"/>
              <a:buFont typeface="Arial"/>
              <a:buNone/>
              <a:defRPr b="0" i="0" sz="2400" u="none" cap="none" strike="noStrike">
                <a:solidFill>
                  <a:schemeClr val="accent4"/>
                </a:solidFill>
                <a:latin typeface="Arial"/>
                <a:ea typeface="Arial"/>
                <a:cs typeface="Arial"/>
                <a:sym typeface="Arial"/>
              </a:defRPr>
            </a:lvl1pPr>
            <a:lvl2pPr lvl="1"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sp>
        <p:nvSpPr>
          <p:cNvPr id="136" name="Google Shape;136;p22"/>
          <p:cNvSpPr txBox="1"/>
          <p:nvPr>
            <p:ph idx="1" type="body"/>
          </p:nvPr>
        </p:nvSpPr>
        <p:spPr>
          <a:xfrm>
            <a:off x="359054" y="1080000"/>
            <a:ext cx="8099100" cy="3510000"/>
          </a:xfrm>
          <a:prstGeom prst="rect">
            <a:avLst/>
          </a:prstGeom>
          <a:noFill/>
          <a:ln>
            <a:noFill/>
          </a:ln>
        </p:spPr>
        <p:txBody>
          <a:bodyPr anchorCtr="0" anchor="t" bIns="0" lIns="0" spcFirstLastPara="1" rIns="0" wrap="square" tIns="0">
            <a:noAutofit/>
          </a:bodyPr>
          <a:lstStyle>
            <a:lvl1pPr indent="-323850" lvl="0" marL="457200" marR="0" rtl="0" algn="l">
              <a:lnSpc>
                <a:spcPct val="100000"/>
              </a:lnSpc>
              <a:spcBef>
                <a:spcPts val="400"/>
              </a:spcBef>
              <a:spcAft>
                <a:spcPts val="0"/>
              </a:spcAft>
              <a:buClr>
                <a:schemeClr val="accent1"/>
              </a:buClr>
              <a:buSzPts val="1500"/>
              <a:buFont typeface="Arial"/>
              <a:buChar char="■"/>
              <a:defRPr b="0" i="0" sz="1500" u="none" cap="none" strike="noStrike">
                <a:solidFill>
                  <a:schemeClr val="dk1"/>
                </a:solidFill>
                <a:latin typeface="Arial"/>
                <a:ea typeface="Arial"/>
                <a:cs typeface="Arial"/>
                <a:sym typeface="Arial"/>
              </a:defRPr>
            </a:lvl1pPr>
            <a:lvl2pPr indent="-323850" lvl="1" marL="914400" marR="0" rtl="0" algn="l">
              <a:lnSpc>
                <a:spcPct val="100000"/>
              </a:lnSpc>
              <a:spcBef>
                <a:spcPts val="400"/>
              </a:spcBef>
              <a:spcAft>
                <a:spcPts val="0"/>
              </a:spcAft>
              <a:buClr>
                <a:schemeClr val="accent4"/>
              </a:buClr>
              <a:buSzPts val="1500"/>
              <a:buFont typeface="Arial"/>
              <a:buChar char="■"/>
              <a:defRPr b="0" i="0" sz="13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chemeClr val="accent2"/>
              </a:buClr>
              <a:buSzPts val="1500"/>
              <a:buFont typeface="Arial"/>
              <a:buChar char="■"/>
              <a:defRPr b="0" i="0" sz="1200" u="none" cap="none" strike="noStrike">
                <a:solidFill>
                  <a:schemeClr val="dk1"/>
                </a:solidFill>
                <a:latin typeface="Arial"/>
                <a:ea typeface="Arial"/>
                <a:cs typeface="Arial"/>
                <a:sym typeface="Arial"/>
              </a:defRPr>
            </a:lvl3pPr>
            <a:lvl4pPr indent="-323850" lvl="3" marL="1828800" marR="0" rtl="0" algn="l">
              <a:lnSpc>
                <a:spcPct val="100000"/>
              </a:lnSpc>
              <a:spcBef>
                <a:spcPts val="400"/>
              </a:spcBef>
              <a:spcAft>
                <a:spcPts val="0"/>
              </a:spcAft>
              <a:buClr>
                <a:schemeClr val="lt2"/>
              </a:buClr>
              <a:buSzPts val="1500"/>
              <a:buFont typeface="Arial"/>
              <a:buChar char="■"/>
              <a:defRPr b="0" i="0" sz="1000" u="none" cap="none" strike="noStrike">
                <a:solidFill>
                  <a:schemeClr val="dk1"/>
                </a:solidFill>
                <a:latin typeface="Arial"/>
                <a:ea typeface="Arial"/>
                <a:cs typeface="Arial"/>
                <a:sym typeface="Arial"/>
              </a:defRPr>
            </a:lvl4pPr>
            <a:lvl5pPr indent="-323850" lvl="4" marL="2286000" marR="0" rtl="0" algn="l">
              <a:lnSpc>
                <a:spcPct val="100000"/>
              </a:lnSpc>
              <a:spcBef>
                <a:spcPts val="400"/>
              </a:spcBef>
              <a:spcAft>
                <a:spcPts val="0"/>
              </a:spcAft>
              <a:buClr>
                <a:schemeClr val="dk1"/>
              </a:buClr>
              <a:buSzPts val="1500"/>
              <a:buFont typeface="Arial"/>
              <a:buChar char="■"/>
              <a:defRPr b="0" i="0" sz="900" u="none" cap="none" strike="noStrike">
                <a:solidFill>
                  <a:schemeClr val="dk1"/>
                </a:solidFill>
                <a:latin typeface="Arial"/>
                <a:ea typeface="Arial"/>
                <a:cs typeface="Arial"/>
                <a:sym typeface="Arial"/>
              </a:defRPr>
            </a:lvl5pPr>
            <a:lvl6pPr indent="-336550" lvl="5" marL="2743200" marR="0" rtl="0" algn="l">
              <a:lnSpc>
                <a:spcPct val="100000"/>
              </a:lnSpc>
              <a:spcBef>
                <a:spcPts val="400"/>
              </a:spcBef>
              <a:spcAft>
                <a:spcPts val="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6pPr>
            <a:lvl7pPr indent="-336550" lvl="6" marL="3200400" marR="0" rtl="0" algn="l">
              <a:lnSpc>
                <a:spcPct val="100000"/>
              </a:lnSpc>
              <a:spcBef>
                <a:spcPts val="400"/>
              </a:spcBef>
              <a:spcAft>
                <a:spcPts val="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7pPr>
            <a:lvl8pPr indent="-336550" lvl="7" marL="3657600" marR="0" rtl="0" algn="l">
              <a:lnSpc>
                <a:spcPct val="100000"/>
              </a:lnSpc>
              <a:spcBef>
                <a:spcPts val="400"/>
              </a:spcBef>
              <a:spcAft>
                <a:spcPts val="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8pPr>
            <a:lvl9pPr indent="-336550" lvl="8" marL="4114800" marR="0" rtl="0" algn="l">
              <a:lnSpc>
                <a:spcPct val="100000"/>
              </a:lnSpc>
              <a:spcBef>
                <a:spcPts val="400"/>
              </a:spcBef>
              <a:spcAft>
                <a:spcPts val="40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9pPr>
          </a:lstStyle>
          <a:p/>
        </p:txBody>
      </p:sp>
      <p:sp>
        <p:nvSpPr>
          <p:cNvPr id="137" name="Google Shape;137;p22"/>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38" name="Google Shape;138;p22"/>
          <p:cNvPicPr preferRelativeResize="0"/>
          <p:nvPr/>
        </p:nvPicPr>
        <p:blipFill rotWithShape="1">
          <a:blip r:embed="rId2">
            <a:alphaModFix/>
          </a:blip>
          <a:srcRect b="12356" l="8109" r="8109" t="12341"/>
          <a:stretch/>
        </p:blipFill>
        <p:spPr>
          <a:xfrm>
            <a:off x="8063752" y="4769165"/>
            <a:ext cx="899972" cy="255051"/>
          </a:xfrm>
          <a:prstGeom prst="rect">
            <a:avLst/>
          </a:prstGeom>
          <a:noFill/>
          <a:ln>
            <a:noFill/>
          </a:ln>
        </p:spPr>
      </p:pic>
      <p:pic>
        <p:nvPicPr>
          <p:cNvPr id="139" name="Google Shape;139;p22"/>
          <p:cNvPicPr preferRelativeResize="0"/>
          <p:nvPr/>
        </p:nvPicPr>
        <p:blipFill rotWithShape="1">
          <a:blip r:embed="rId3">
            <a:alphaModFix/>
          </a:blip>
          <a:srcRect b="0" l="0" r="0" t="0"/>
          <a:stretch/>
        </p:blipFill>
        <p:spPr>
          <a:xfrm flipH="1" rot="10800000">
            <a:off x="0" y="4738534"/>
            <a:ext cx="404948" cy="404947"/>
          </a:xfrm>
          <a:prstGeom prst="rect">
            <a:avLst/>
          </a:prstGeom>
          <a:noFill/>
          <a:ln>
            <a:noFill/>
          </a:ln>
        </p:spPr>
      </p:pic>
      <p:pic>
        <p:nvPicPr>
          <p:cNvPr id="140" name="Google Shape;140;p22"/>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ection Cover - White">
  <p:cSld name="2_Section Cover - White">
    <p:bg>
      <p:bgPr>
        <a:solidFill>
          <a:schemeClr val="lt1"/>
        </a:solidFill>
      </p:bgPr>
    </p:bg>
    <p:spTree>
      <p:nvGrpSpPr>
        <p:cNvPr id="141" name="Shape 141"/>
        <p:cNvGrpSpPr/>
        <p:nvPr/>
      </p:nvGrpSpPr>
      <p:grpSpPr>
        <a:xfrm>
          <a:off x="0" y="0"/>
          <a:ext cx="0" cy="0"/>
          <a:chOff x="0" y="0"/>
          <a:chExt cx="0" cy="0"/>
        </a:xfrm>
      </p:grpSpPr>
      <p:sp>
        <p:nvSpPr>
          <p:cNvPr id="142" name="Google Shape;142;p23"/>
          <p:cNvSpPr txBox="1"/>
          <p:nvPr>
            <p:ph type="ctrTitle"/>
          </p:nvPr>
        </p:nvSpPr>
        <p:spPr>
          <a:xfrm>
            <a:off x="359054" y="2339590"/>
            <a:ext cx="8425500" cy="79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4"/>
              </a:buClr>
              <a:buSzPts val="2400"/>
              <a:buFont typeface="Arial"/>
              <a:buNone/>
              <a:defRPr b="0" i="0" sz="2400" u="none" cap="none" strike="noStrike">
                <a:solidFill>
                  <a:schemeClr val="accent4"/>
                </a:solidFill>
                <a:latin typeface="Arial"/>
                <a:ea typeface="Arial"/>
                <a:cs typeface="Arial"/>
                <a:sym typeface="Arial"/>
              </a:defRPr>
            </a:lvl1pPr>
            <a:lvl2pPr lvl="1"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2pPr>
            <a:lvl3pPr lvl="2"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3pPr>
            <a:lvl4pPr lvl="3"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4pPr>
            <a:lvl5pPr lvl="4"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5pPr>
            <a:lvl6pPr lvl="5"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6pPr>
            <a:lvl7pPr lvl="6"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7pPr>
            <a:lvl8pPr lvl="7"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8pPr>
            <a:lvl9pPr lvl="8"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9pPr>
          </a:lstStyle>
          <a:p/>
        </p:txBody>
      </p:sp>
      <p:sp>
        <p:nvSpPr>
          <p:cNvPr id="143" name="Google Shape;143;p23"/>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44" name="Google Shape;144;p23"/>
          <p:cNvPicPr preferRelativeResize="0"/>
          <p:nvPr/>
        </p:nvPicPr>
        <p:blipFill rotWithShape="1">
          <a:blip r:embed="rId2">
            <a:alphaModFix/>
          </a:blip>
          <a:srcRect b="0" l="0" r="0" t="0"/>
          <a:stretch/>
        </p:blipFill>
        <p:spPr>
          <a:xfrm>
            <a:off x="359989" y="359937"/>
            <a:ext cx="8421437" cy="1408651"/>
          </a:xfrm>
          <a:prstGeom prst="rect">
            <a:avLst/>
          </a:prstGeom>
          <a:noFill/>
          <a:ln>
            <a:noFill/>
          </a:ln>
        </p:spPr>
      </p:pic>
      <p:pic>
        <p:nvPicPr>
          <p:cNvPr id="145" name="Google Shape;145;p23"/>
          <p:cNvPicPr preferRelativeResize="0"/>
          <p:nvPr/>
        </p:nvPicPr>
        <p:blipFill rotWithShape="1">
          <a:blip r:embed="rId3">
            <a:alphaModFix/>
          </a:blip>
          <a:srcRect b="12356" l="8109" r="8109" t="12341"/>
          <a:stretch/>
        </p:blipFill>
        <p:spPr>
          <a:xfrm>
            <a:off x="7088182" y="4393031"/>
            <a:ext cx="1695790" cy="48109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Back Cover - Black">
  <p:cSld name="5_Blank">
    <p:bg>
      <p:bgPr>
        <a:solidFill>
          <a:schemeClr val="dk1"/>
        </a:solidFill>
      </p:bgPr>
    </p:bg>
    <p:spTree>
      <p:nvGrpSpPr>
        <p:cNvPr id="146" name="Shape 146"/>
        <p:cNvGrpSpPr/>
        <p:nvPr/>
      </p:nvGrpSpPr>
      <p:grpSpPr>
        <a:xfrm>
          <a:off x="0" y="0"/>
          <a:ext cx="0" cy="0"/>
          <a:chOff x="0" y="0"/>
          <a:chExt cx="0" cy="0"/>
        </a:xfrm>
      </p:grpSpPr>
      <p:sp>
        <p:nvSpPr>
          <p:cNvPr id="147" name="Google Shape;147;p24"/>
          <p:cNvSpPr txBox="1"/>
          <p:nvPr/>
        </p:nvSpPr>
        <p:spPr>
          <a:xfrm>
            <a:off x="359054" y="1370583"/>
            <a:ext cx="2699700" cy="669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900"/>
              <a:buFont typeface="Arial"/>
              <a:buNone/>
            </a:pPr>
            <a:r>
              <a:rPr b="0" i="0" lang="en" sz="3900" u="none" cap="none" strike="noStrike">
                <a:solidFill>
                  <a:schemeClr val="accent1"/>
                </a:solidFill>
                <a:latin typeface="Arial"/>
                <a:ea typeface="Arial"/>
                <a:cs typeface="Arial"/>
                <a:sym typeface="Arial"/>
              </a:rPr>
              <a:t>Thank you!</a:t>
            </a:r>
            <a:endParaRPr b="0" i="0" sz="1000" u="none" cap="none" strike="noStrike">
              <a:solidFill>
                <a:schemeClr val="accent1"/>
              </a:solidFill>
              <a:latin typeface="Arial"/>
              <a:ea typeface="Arial"/>
              <a:cs typeface="Arial"/>
              <a:sym typeface="Arial"/>
            </a:endParaRPr>
          </a:p>
        </p:txBody>
      </p:sp>
      <p:pic>
        <p:nvPicPr>
          <p:cNvPr id="148" name="Google Shape;148;p24"/>
          <p:cNvPicPr preferRelativeResize="0"/>
          <p:nvPr/>
        </p:nvPicPr>
        <p:blipFill rotWithShape="1">
          <a:blip r:embed="rId2">
            <a:alphaModFix/>
          </a:blip>
          <a:srcRect b="0" l="0" r="0" t="0"/>
          <a:stretch/>
        </p:blipFill>
        <p:spPr>
          <a:xfrm>
            <a:off x="5003846" y="359937"/>
            <a:ext cx="3778851" cy="3778851"/>
          </a:xfrm>
          <a:prstGeom prst="rect">
            <a:avLst/>
          </a:prstGeom>
          <a:noFill/>
          <a:ln>
            <a:noFill/>
          </a:ln>
        </p:spPr>
      </p:pic>
      <p:pic>
        <p:nvPicPr>
          <p:cNvPr id="149" name="Google Shape;149;p24"/>
          <p:cNvPicPr preferRelativeResize="0"/>
          <p:nvPr/>
        </p:nvPicPr>
        <p:blipFill rotWithShape="1">
          <a:blip r:embed="rId3">
            <a:alphaModFix/>
          </a:blip>
          <a:srcRect b="0" l="0" r="0" t="0"/>
          <a:stretch/>
        </p:blipFill>
        <p:spPr>
          <a:xfrm>
            <a:off x="5003836" y="4667640"/>
            <a:ext cx="321798" cy="215972"/>
          </a:xfrm>
          <a:prstGeom prst="rect">
            <a:avLst/>
          </a:prstGeom>
          <a:noFill/>
          <a:ln>
            <a:noFill/>
          </a:ln>
        </p:spPr>
      </p:pic>
      <p:sp>
        <p:nvSpPr>
          <p:cNvPr id="150" name="Google Shape;150;p24">
            <a:hlinkClick r:id="rId4"/>
          </p:cNvPr>
          <p:cNvSpPr txBox="1"/>
          <p:nvPr/>
        </p:nvSpPr>
        <p:spPr>
          <a:xfrm>
            <a:off x="5454683" y="4667644"/>
            <a:ext cx="3226800" cy="2160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900"/>
              <a:buFont typeface="Arial"/>
              <a:buNone/>
            </a:pPr>
            <a:r>
              <a:rPr b="0" i="0" lang="en" sz="700" u="none" cap="none" strike="noStrike">
                <a:solidFill>
                  <a:schemeClr val="lt2"/>
                </a:solidFill>
                <a:latin typeface="Arial"/>
                <a:ea typeface="Arial"/>
                <a:cs typeface="Arial"/>
                <a:sym typeface="Arial"/>
              </a:rPr>
              <a:t>i4Trust has received funding from the European Union’s Horizon 2020 research and innovation programme under the Grant Agreement no 951975.</a:t>
            </a:r>
            <a:endParaRPr b="0" i="0" sz="700" u="none" cap="none" strike="noStrike">
              <a:solidFill>
                <a:schemeClr val="lt2"/>
              </a:solidFill>
              <a:latin typeface="Arial"/>
              <a:ea typeface="Arial"/>
              <a:cs typeface="Arial"/>
              <a:sym typeface="Arial"/>
            </a:endParaRPr>
          </a:p>
        </p:txBody>
      </p:sp>
      <p:pic>
        <p:nvPicPr>
          <p:cNvPr id="151" name="Google Shape;151;p24"/>
          <p:cNvPicPr preferRelativeResize="0"/>
          <p:nvPr/>
        </p:nvPicPr>
        <p:blipFill rotWithShape="1">
          <a:blip r:embed="rId5">
            <a:alphaModFix/>
          </a:blip>
          <a:srcRect b="12352" l="8120" r="8078" t="12329"/>
          <a:stretch/>
        </p:blipFill>
        <p:spPr>
          <a:xfrm>
            <a:off x="359989" y="4499213"/>
            <a:ext cx="1695790" cy="48109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Front Cover_No EU Logo - White">
  <p:cSld name="1_Front Cover_No EU Logo - White">
    <p:bg>
      <p:bgPr>
        <a:solidFill>
          <a:schemeClr val="lt1"/>
        </a:solidFill>
      </p:bgPr>
    </p:bg>
    <p:spTree>
      <p:nvGrpSpPr>
        <p:cNvPr id="152" name="Shape 152"/>
        <p:cNvGrpSpPr/>
        <p:nvPr/>
      </p:nvGrpSpPr>
      <p:grpSpPr>
        <a:xfrm>
          <a:off x="0" y="0"/>
          <a:ext cx="0" cy="0"/>
          <a:chOff x="0" y="0"/>
          <a:chExt cx="0" cy="0"/>
        </a:xfrm>
      </p:grpSpPr>
      <p:sp>
        <p:nvSpPr>
          <p:cNvPr id="153" name="Google Shape;153;p25"/>
          <p:cNvSpPr txBox="1"/>
          <p:nvPr>
            <p:ph type="ctrTitle"/>
          </p:nvPr>
        </p:nvSpPr>
        <p:spPr>
          <a:xfrm>
            <a:off x="359054" y="1241782"/>
            <a:ext cx="4050000" cy="12597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4"/>
              </a:buClr>
              <a:buSzPts val="2400"/>
              <a:buFont typeface="Arial"/>
              <a:buNone/>
              <a:defRPr b="0" i="0" sz="2400" u="none" cap="none" strike="noStrike">
                <a:solidFill>
                  <a:schemeClr val="accent4"/>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cxnSp>
        <p:nvCxnSpPr>
          <p:cNvPr id="154" name="Google Shape;154;p25"/>
          <p:cNvCxnSpPr/>
          <p:nvPr/>
        </p:nvCxnSpPr>
        <p:spPr>
          <a:xfrm>
            <a:off x="2555752" y="4533880"/>
            <a:ext cx="0" cy="447300"/>
          </a:xfrm>
          <a:prstGeom prst="straightConnector1">
            <a:avLst/>
          </a:prstGeom>
          <a:noFill/>
          <a:ln cap="flat" cmpd="sng" w="19050">
            <a:solidFill>
              <a:srgbClr val="D8D8D8"/>
            </a:solidFill>
            <a:prstDash val="solid"/>
            <a:round/>
            <a:headEnd len="sm" w="sm" type="none"/>
            <a:tailEnd len="sm" w="sm" type="none"/>
          </a:ln>
        </p:spPr>
      </p:cxnSp>
      <p:pic>
        <p:nvPicPr>
          <p:cNvPr id="155" name="Google Shape;155;p25"/>
          <p:cNvPicPr preferRelativeResize="0"/>
          <p:nvPr/>
        </p:nvPicPr>
        <p:blipFill rotWithShape="1">
          <a:blip r:embed="rId2">
            <a:alphaModFix/>
          </a:blip>
          <a:srcRect b="0" l="0" r="0" t="0"/>
          <a:stretch/>
        </p:blipFill>
        <p:spPr>
          <a:xfrm>
            <a:off x="5003846" y="359937"/>
            <a:ext cx="3778851" cy="3778851"/>
          </a:xfrm>
          <a:prstGeom prst="rect">
            <a:avLst/>
          </a:prstGeom>
          <a:noFill/>
          <a:ln>
            <a:noFill/>
          </a:ln>
        </p:spPr>
      </p:pic>
      <p:grpSp>
        <p:nvGrpSpPr>
          <p:cNvPr id="156" name="Google Shape;156;p25"/>
          <p:cNvGrpSpPr/>
          <p:nvPr/>
        </p:nvGrpSpPr>
        <p:grpSpPr>
          <a:xfrm>
            <a:off x="3056312" y="4534677"/>
            <a:ext cx="1477163" cy="441750"/>
            <a:chOff x="14764800" y="9069350"/>
            <a:chExt cx="2954325" cy="883500"/>
          </a:xfrm>
        </p:grpSpPr>
        <p:cxnSp>
          <p:nvCxnSpPr>
            <p:cNvPr id="157" name="Google Shape;157;p25"/>
            <p:cNvCxnSpPr/>
            <p:nvPr/>
          </p:nvCxnSpPr>
          <p:spPr>
            <a:xfrm>
              <a:off x="14765025" y="9360225"/>
              <a:ext cx="2954100" cy="0"/>
            </a:xfrm>
            <a:prstGeom prst="straightConnector1">
              <a:avLst/>
            </a:prstGeom>
            <a:noFill/>
            <a:ln cap="flat" cmpd="sng" w="76200">
              <a:solidFill>
                <a:srgbClr val="1DE9B6"/>
              </a:solidFill>
              <a:prstDash val="solid"/>
              <a:round/>
              <a:headEnd len="sm" w="sm" type="none"/>
              <a:tailEnd len="sm" w="sm" type="none"/>
            </a:ln>
          </p:spPr>
        </p:cxnSp>
        <p:cxnSp>
          <p:nvCxnSpPr>
            <p:cNvPr id="158" name="Google Shape;158;p25"/>
            <p:cNvCxnSpPr/>
            <p:nvPr/>
          </p:nvCxnSpPr>
          <p:spPr>
            <a:xfrm>
              <a:off x="14765025" y="9867400"/>
              <a:ext cx="2954100" cy="0"/>
            </a:xfrm>
            <a:prstGeom prst="straightConnector1">
              <a:avLst/>
            </a:prstGeom>
            <a:noFill/>
            <a:ln cap="flat" cmpd="sng" w="76200">
              <a:solidFill>
                <a:srgbClr val="FFD600"/>
              </a:solidFill>
              <a:prstDash val="solid"/>
              <a:round/>
              <a:headEnd len="sm" w="sm" type="none"/>
              <a:tailEnd len="sm" w="sm" type="none"/>
            </a:ln>
          </p:spPr>
        </p:cxnSp>
        <p:sp>
          <p:nvSpPr>
            <p:cNvPr id="159" name="Google Shape;159;p25"/>
            <p:cNvSpPr txBox="1"/>
            <p:nvPr/>
          </p:nvSpPr>
          <p:spPr>
            <a:xfrm>
              <a:off x="14764800" y="9069350"/>
              <a:ext cx="2954100" cy="883500"/>
            </a:xfrm>
            <a:prstGeom prst="rect">
              <a:avLst/>
            </a:prstGeom>
            <a:noFill/>
            <a:ln>
              <a:noFill/>
            </a:ln>
          </p:spPr>
          <p:txBody>
            <a:bodyPr anchorCtr="0" anchor="t" bIns="0" lIns="0" spcFirstLastPara="1" rIns="0" wrap="square" tIns="0">
              <a:noAutofit/>
            </a:bodyPr>
            <a:lstStyle/>
            <a:p>
              <a:pPr indent="0" lvl="0" marL="0" marR="0" rtl="0" algn="l">
                <a:lnSpc>
                  <a:spcPct val="17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i4Trust Website</a:t>
              </a:r>
              <a:endParaRPr b="0" i="0" sz="1000" u="none" cap="none" strike="noStrike">
                <a:solidFill>
                  <a:schemeClr val="dk1"/>
                </a:solidFill>
                <a:latin typeface="Arial"/>
                <a:ea typeface="Arial"/>
                <a:cs typeface="Arial"/>
                <a:sym typeface="Arial"/>
              </a:endParaRPr>
            </a:p>
            <a:p>
              <a:pPr indent="0" lvl="0" marL="0" marR="0" rtl="0" algn="l">
                <a:lnSpc>
                  <a:spcPct val="17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i4Trust Community</a:t>
              </a:r>
              <a:endParaRPr b="0" i="0" sz="1000" u="none" cap="none" strike="noStrike">
                <a:solidFill>
                  <a:schemeClr val="dk1"/>
                </a:solidFill>
                <a:latin typeface="Arial"/>
                <a:ea typeface="Arial"/>
                <a:cs typeface="Arial"/>
                <a:sym typeface="Arial"/>
              </a:endParaRPr>
            </a:p>
          </p:txBody>
        </p:sp>
      </p:grpSp>
      <p:pic>
        <p:nvPicPr>
          <p:cNvPr id="160" name="Google Shape;160;p25"/>
          <p:cNvPicPr preferRelativeResize="0"/>
          <p:nvPr/>
        </p:nvPicPr>
        <p:blipFill rotWithShape="1">
          <a:blip r:embed="rId3">
            <a:alphaModFix/>
          </a:blip>
          <a:srcRect b="12356" l="8109" r="8109" t="12341"/>
          <a:stretch/>
        </p:blipFill>
        <p:spPr>
          <a:xfrm>
            <a:off x="359989" y="4499213"/>
            <a:ext cx="1695790" cy="481091"/>
          </a:xfrm>
          <a:prstGeom prst="rect">
            <a:avLst/>
          </a:prstGeom>
          <a:noFill/>
          <a:ln>
            <a:noFill/>
          </a:ln>
        </p:spPr>
      </p:pic>
      <p:pic>
        <p:nvPicPr>
          <p:cNvPr id="161" name="Google Shape;161;p25"/>
          <p:cNvPicPr preferRelativeResize="0"/>
          <p:nvPr/>
        </p:nvPicPr>
        <p:blipFill rotWithShape="1">
          <a:blip r:embed="rId4">
            <a:alphaModFix/>
          </a:blip>
          <a:srcRect b="0" l="0" r="0" t="0"/>
          <a:stretch/>
        </p:blipFill>
        <p:spPr>
          <a:xfrm>
            <a:off x="5532719" y="4644129"/>
            <a:ext cx="873307" cy="226771"/>
          </a:xfrm>
          <a:prstGeom prst="rect">
            <a:avLst/>
          </a:prstGeom>
          <a:noFill/>
          <a:ln>
            <a:noFill/>
          </a:ln>
        </p:spPr>
      </p:pic>
      <p:pic>
        <p:nvPicPr>
          <p:cNvPr id="162" name="Google Shape;162;p25"/>
          <p:cNvPicPr preferRelativeResize="0"/>
          <p:nvPr/>
        </p:nvPicPr>
        <p:blipFill rotWithShape="1">
          <a:blip r:embed="rId5">
            <a:alphaModFix/>
          </a:blip>
          <a:srcRect b="0" l="0" r="0" t="0"/>
          <a:stretch/>
        </p:blipFill>
        <p:spPr>
          <a:xfrm>
            <a:off x="7820121" y="4644131"/>
            <a:ext cx="962569" cy="226771"/>
          </a:xfrm>
          <a:prstGeom prst="rect">
            <a:avLst/>
          </a:prstGeom>
          <a:noFill/>
          <a:ln>
            <a:noFill/>
          </a:ln>
        </p:spPr>
      </p:pic>
      <p:pic>
        <p:nvPicPr>
          <p:cNvPr id="163" name="Google Shape;163;p25"/>
          <p:cNvPicPr preferRelativeResize="0"/>
          <p:nvPr/>
        </p:nvPicPr>
        <p:blipFill rotWithShape="1">
          <a:blip r:embed="rId6">
            <a:alphaModFix/>
          </a:blip>
          <a:srcRect b="0" l="-20" r="20" t="0"/>
          <a:stretch/>
        </p:blipFill>
        <p:spPr>
          <a:xfrm>
            <a:off x="6905999" y="4535025"/>
            <a:ext cx="414158" cy="440043"/>
          </a:xfrm>
          <a:prstGeom prst="rect">
            <a:avLst/>
          </a:prstGeom>
          <a:noFill/>
          <a:ln>
            <a:noFill/>
          </a:ln>
        </p:spPr>
      </p:pic>
      <p:cxnSp>
        <p:nvCxnSpPr>
          <p:cNvPr id="164" name="Google Shape;164;p25"/>
          <p:cNvCxnSpPr/>
          <p:nvPr/>
        </p:nvCxnSpPr>
        <p:spPr>
          <a:xfrm>
            <a:off x="5032745" y="4533880"/>
            <a:ext cx="0" cy="447300"/>
          </a:xfrm>
          <a:prstGeom prst="straightConnector1">
            <a:avLst/>
          </a:prstGeom>
          <a:noFill/>
          <a:ln cap="flat" cmpd="sng" w="19050">
            <a:solidFill>
              <a:srgbClr val="D8D8D8"/>
            </a:solidFill>
            <a:prstDash val="solid"/>
            <a:round/>
            <a:headEnd len="sm" w="sm" type="none"/>
            <a:tailEnd len="sm" w="sm"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ection Cover - Black">
  <p:cSld name="2_Section Cover - Black">
    <p:bg>
      <p:bgPr>
        <a:solidFill>
          <a:schemeClr val="dk1"/>
        </a:solidFill>
      </p:bgPr>
    </p:bg>
    <p:spTree>
      <p:nvGrpSpPr>
        <p:cNvPr id="165" name="Shape 165"/>
        <p:cNvGrpSpPr/>
        <p:nvPr/>
      </p:nvGrpSpPr>
      <p:grpSpPr>
        <a:xfrm>
          <a:off x="0" y="0"/>
          <a:ext cx="0" cy="0"/>
          <a:chOff x="0" y="0"/>
          <a:chExt cx="0" cy="0"/>
        </a:xfrm>
      </p:grpSpPr>
      <p:sp>
        <p:nvSpPr>
          <p:cNvPr id="166" name="Google Shape;166;p26"/>
          <p:cNvSpPr txBox="1"/>
          <p:nvPr>
            <p:ph type="ctrTitle"/>
          </p:nvPr>
        </p:nvSpPr>
        <p:spPr>
          <a:xfrm>
            <a:off x="359054" y="2339588"/>
            <a:ext cx="8424900" cy="79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2400"/>
              <a:buFont typeface="Arial"/>
              <a:buNone/>
              <a:defRPr b="0" i="0" sz="24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2pPr>
            <a:lvl3pPr lvl="2"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3pPr>
            <a:lvl4pPr lvl="3"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4pPr>
            <a:lvl5pPr lvl="4"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5pPr>
            <a:lvl6pPr lvl="5"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6pPr>
            <a:lvl7pPr lvl="6"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7pPr>
            <a:lvl8pPr lvl="7"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8pPr>
            <a:lvl9pPr lvl="8"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9pPr>
          </a:lstStyle>
          <a:p/>
        </p:txBody>
      </p:sp>
      <p:sp>
        <p:nvSpPr>
          <p:cNvPr id="167" name="Google Shape;167;p26"/>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68" name="Google Shape;168;p26"/>
          <p:cNvPicPr preferRelativeResize="0"/>
          <p:nvPr/>
        </p:nvPicPr>
        <p:blipFill rotWithShape="1">
          <a:blip r:embed="rId2">
            <a:alphaModFix/>
          </a:blip>
          <a:srcRect b="0" l="0" r="0" t="0"/>
          <a:stretch/>
        </p:blipFill>
        <p:spPr>
          <a:xfrm>
            <a:off x="359989" y="359937"/>
            <a:ext cx="8421437" cy="1408651"/>
          </a:xfrm>
          <a:prstGeom prst="rect">
            <a:avLst/>
          </a:prstGeom>
          <a:noFill/>
          <a:ln>
            <a:noFill/>
          </a:ln>
        </p:spPr>
      </p:pic>
      <p:pic>
        <p:nvPicPr>
          <p:cNvPr id="169" name="Google Shape;169;p26"/>
          <p:cNvPicPr preferRelativeResize="0"/>
          <p:nvPr/>
        </p:nvPicPr>
        <p:blipFill rotWithShape="1">
          <a:blip r:embed="rId3">
            <a:alphaModFix/>
          </a:blip>
          <a:srcRect b="12352" l="8120" r="8078" t="12329"/>
          <a:stretch/>
        </p:blipFill>
        <p:spPr>
          <a:xfrm>
            <a:off x="7088182" y="4393031"/>
            <a:ext cx="1695790" cy="48109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ext - Black">
  <p:cSld name="3_Text - Black">
    <p:bg>
      <p:bgPr>
        <a:solidFill>
          <a:schemeClr val="dk1"/>
        </a:solidFill>
      </p:bgPr>
    </p:bg>
    <p:spTree>
      <p:nvGrpSpPr>
        <p:cNvPr id="170" name="Shape 170"/>
        <p:cNvGrpSpPr/>
        <p:nvPr/>
      </p:nvGrpSpPr>
      <p:grpSpPr>
        <a:xfrm>
          <a:off x="0" y="0"/>
          <a:ext cx="0" cy="0"/>
          <a:chOff x="0" y="0"/>
          <a:chExt cx="0" cy="0"/>
        </a:xfrm>
      </p:grpSpPr>
      <p:sp>
        <p:nvSpPr>
          <p:cNvPr id="171" name="Google Shape;171;p27"/>
          <p:cNvSpPr txBox="1"/>
          <p:nvPr>
            <p:ph type="title"/>
          </p:nvPr>
        </p:nvSpPr>
        <p:spPr>
          <a:xfrm>
            <a:off x="359054" y="270000"/>
            <a:ext cx="8099100" cy="754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1000"/>
              <a:buFont typeface="Arial"/>
              <a:buNone/>
              <a:defRPr b="0" i="0" sz="2400" u="none" cap="none" strike="noStrike">
                <a:solidFill>
                  <a:schemeClr val="accent1"/>
                </a:solidFill>
                <a:latin typeface="Arial"/>
                <a:ea typeface="Arial"/>
                <a:cs typeface="Arial"/>
                <a:sym typeface="Arial"/>
              </a:defRPr>
            </a:lvl1pPr>
            <a:lvl2pPr lvl="1"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sp>
        <p:nvSpPr>
          <p:cNvPr id="172" name="Google Shape;172;p27"/>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73" name="Google Shape;173;p27"/>
          <p:cNvPicPr preferRelativeResize="0"/>
          <p:nvPr/>
        </p:nvPicPr>
        <p:blipFill rotWithShape="1">
          <a:blip r:embed="rId2">
            <a:alphaModFix/>
          </a:blip>
          <a:srcRect b="12352" l="8120" r="8078" t="12329"/>
          <a:stretch/>
        </p:blipFill>
        <p:spPr>
          <a:xfrm>
            <a:off x="8063752" y="4769165"/>
            <a:ext cx="899972" cy="254956"/>
          </a:xfrm>
          <a:prstGeom prst="rect">
            <a:avLst/>
          </a:prstGeom>
          <a:noFill/>
          <a:ln>
            <a:noFill/>
          </a:ln>
        </p:spPr>
      </p:pic>
      <p:pic>
        <p:nvPicPr>
          <p:cNvPr id="174" name="Google Shape;174;p27"/>
          <p:cNvPicPr preferRelativeResize="0"/>
          <p:nvPr/>
        </p:nvPicPr>
        <p:blipFill rotWithShape="1">
          <a:blip r:embed="rId3">
            <a:alphaModFix/>
          </a:blip>
          <a:srcRect b="0" l="0" r="0" t="0"/>
          <a:stretch/>
        </p:blipFill>
        <p:spPr>
          <a:xfrm flipH="1" rot="10800000">
            <a:off x="0" y="4738534"/>
            <a:ext cx="404948" cy="404947"/>
          </a:xfrm>
          <a:prstGeom prst="rect">
            <a:avLst/>
          </a:prstGeom>
          <a:noFill/>
          <a:ln>
            <a:noFill/>
          </a:ln>
        </p:spPr>
      </p:pic>
      <p:pic>
        <p:nvPicPr>
          <p:cNvPr id="175" name="Google Shape;175;p27"/>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
        <p:nvSpPr>
          <p:cNvPr id="176" name="Google Shape;176;p27"/>
          <p:cNvSpPr txBox="1"/>
          <p:nvPr>
            <p:ph idx="1" type="body"/>
          </p:nvPr>
        </p:nvSpPr>
        <p:spPr>
          <a:xfrm>
            <a:off x="359054" y="1080000"/>
            <a:ext cx="8099100" cy="3510000"/>
          </a:xfrm>
          <a:prstGeom prst="rect">
            <a:avLst/>
          </a:prstGeom>
          <a:noFill/>
          <a:ln>
            <a:noFill/>
          </a:ln>
        </p:spPr>
        <p:txBody>
          <a:bodyPr anchorCtr="0" anchor="t" bIns="0" lIns="0" spcFirstLastPara="1" rIns="0" wrap="square" tIns="0">
            <a:noAutofit/>
          </a:bodyPr>
          <a:lstStyle>
            <a:lvl1pPr indent="-323850" lvl="0" marL="457200" marR="0" rtl="0" algn="l">
              <a:lnSpc>
                <a:spcPct val="100000"/>
              </a:lnSpc>
              <a:spcBef>
                <a:spcPts val="400"/>
              </a:spcBef>
              <a:spcAft>
                <a:spcPts val="0"/>
              </a:spcAft>
              <a:buClr>
                <a:schemeClr val="accent1"/>
              </a:buClr>
              <a:buSzPts val="1500"/>
              <a:buFont typeface="Arial"/>
              <a:buChar char="■"/>
              <a:defRPr b="0" i="0" sz="1500" u="none" cap="none" strike="noStrike">
                <a:solidFill>
                  <a:schemeClr val="lt1"/>
                </a:solidFill>
                <a:latin typeface="Arial"/>
                <a:ea typeface="Arial"/>
                <a:cs typeface="Arial"/>
                <a:sym typeface="Arial"/>
              </a:defRPr>
            </a:lvl1pPr>
            <a:lvl2pPr indent="-323850" lvl="1" marL="914400" marR="0" rtl="0" algn="l">
              <a:lnSpc>
                <a:spcPct val="100000"/>
              </a:lnSpc>
              <a:spcBef>
                <a:spcPts val="400"/>
              </a:spcBef>
              <a:spcAft>
                <a:spcPts val="0"/>
              </a:spcAft>
              <a:buClr>
                <a:schemeClr val="accent4"/>
              </a:buClr>
              <a:buSzPts val="1500"/>
              <a:buFont typeface="Arial"/>
              <a:buChar char="■"/>
              <a:defRPr b="0" i="0" sz="1300" u="none" cap="none" strike="noStrike">
                <a:solidFill>
                  <a:schemeClr val="lt1"/>
                </a:solidFill>
                <a:latin typeface="Arial"/>
                <a:ea typeface="Arial"/>
                <a:cs typeface="Arial"/>
                <a:sym typeface="Arial"/>
              </a:defRPr>
            </a:lvl2pPr>
            <a:lvl3pPr indent="-323850" lvl="2" marL="1371600" marR="0" rtl="0" algn="l">
              <a:lnSpc>
                <a:spcPct val="100000"/>
              </a:lnSpc>
              <a:spcBef>
                <a:spcPts val="400"/>
              </a:spcBef>
              <a:spcAft>
                <a:spcPts val="0"/>
              </a:spcAft>
              <a:buClr>
                <a:schemeClr val="accent2"/>
              </a:buClr>
              <a:buSzPts val="1500"/>
              <a:buFont typeface="Arial"/>
              <a:buChar char="■"/>
              <a:defRPr b="0" i="0" sz="1200" u="none" cap="none" strike="noStrike">
                <a:solidFill>
                  <a:schemeClr val="lt1"/>
                </a:solidFill>
                <a:latin typeface="Arial"/>
                <a:ea typeface="Arial"/>
                <a:cs typeface="Arial"/>
                <a:sym typeface="Arial"/>
              </a:defRPr>
            </a:lvl3pPr>
            <a:lvl4pPr indent="-323850" lvl="3" marL="1828800" marR="0" rtl="0" algn="l">
              <a:lnSpc>
                <a:spcPct val="100000"/>
              </a:lnSpc>
              <a:spcBef>
                <a:spcPts val="400"/>
              </a:spcBef>
              <a:spcAft>
                <a:spcPts val="0"/>
              </a:spcAft>
              <a:buClr>
                <a:schemeClr val="lt2"/>
              </a:buClr>
              <a:buSzPts val="1500"/>
              <a:buFont typeface="Arial"/>
              <a:buChar char="■"/>
              <a:defRPr b="0" i="0" sz="1000" u="none" cap="none" strike="noStrike">
                <a:solidFill>
                  <a:schemeClr val="lt1"/>
                </a:solidFill>
                <a:latin typeface="Arial"/>
                <a:ea typeface="Arial"/>
                <a:cs typeface="Arial"/>
                <a:sym typeface="Arial"/>
              </a:defRPr>
            </a:lvl4pPr>
            <a:lvl5pPr indent="-323850" lvl="4" marL="2286000" marR="0" rtl="0" algn="l">
              <a:lnSpc>
                <a:spcPct val="100000"/>
              </a:lnSpc>
              <a:spcBef>
                <a:spcPts val="400"/>
              </a:spcBef>
              <a:spcAft>
                <a:spcPts val="0"/>
              </a:spcAft>
              <a:buClr>
                <a:schemeClr val="lt1"/>
              </a:buClr>
              <a:buSzPts val="1500"/>
              <a:buFont typeface="Arial"/>
              <a:buChar char="■"/>
              <a:defRPr b="0" i="0" sz="900" u="none" cap="none" strike="noStrike">
                <a:solidFill>
                  <a:schemeClr val="lt1"/>
                </a:solidFill>
                <a:latin typeface="Arial"/>
                <a:ea typeface="Arial"/>
                <a:cs typeface="Arial"/>
                <a:sym typeface="Arial"/>
              </a:defRPr>
            </a:lvl5pPr>
            <a:lvl6pPr indent="-336550" lvl="5" marL="2743200" marR="0" rtl="0" algn="l">
              <a:lnSpc>
                <a:spcPct val="100000"/>
              </a:lnSpc>
              <a:spcBef>
                <a:spcPts val="4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indent="-336550" lvl="6" marL="3200400" marR="0" rtl="0" algn="l">
              <a:lnSpc>
                <a:spcPct val="100000"/>
              </a:lnSpc>
              <a:spcBef>
                <a:spcPts val="4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indent="-336550" lvl="7" marL="3657600" marR="0" rtl="0" algn="l">
              <a:lnSpc>
                <a:spcPct val="100000"/>
              </a:lnSpc>
              <a:spcBef>
                <a:spcPts val="4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indent="-336550" lvl="8" marL="4114800" marR="0" rtl="0" algn="l">
              <a:lnSpc>
                <a:spcPct val="100000"/>
              </a:lnSpc>
              <a:spcBef>
                <a:spcPts val="400"/>
              </a:spcBef>
              <a:spcAft>
                <a:spcPts val="40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Blank with Title - Black">
  <p:cSld name="4_Blank with Title - Black">
    <p:bg>
      <p:bgPr>
        <a:solidFill>
          <a:schemeClr val="dk1"/>
        </a:solidFill>
      </p:bgPr>
    </p:bg>
    <p:spTree>
      <p:nvGrpSpPr>
        <p:cNvPr id="177" name="Shape 177"/>
        <p:cNvGrpSpPr/>
        <p:nvPr/>
      </p:nvGrpSpPr>
      <p:grpSpPr>
        <a:xfrm>
          <a:off x="0" y="0"/>
          <a:ext cx="0" cy="0"/>
          <a:chOff x="0" y="0"/>
          <a:chExt cx="0" cy="0"/>
        </a:xfrm>
      </p:grpSpPr>
      <p:sp>
        <p:nvSpPr>
          <p:cNvPr id="178" name="Google Shape;178;p28"/>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79" name="Google Shape;179;p28"/>
          <p:cNvPicPr preferRelativeResize="0"/>
          <p:nvPr/>
        </p:nvPicPr>
        <p:blipFill rotWithShape="1">
          <a:blip r:embed="rId2">
            <a:alphaModFix/>
          </a:blip>
          <a:srcRect b="12352" l="8120" r="8078" t="12329"/>
          <a:stretch/>
        </p:blipFill>
        <p:spPr>
          <a:xfrm>
            <a:off x="8063752" y="4769165"/>
            <a:ext cx="899972" cy="254956"/>
          </a:xfrm>
          <a:prstGeom prst="rect">
            <a:avLst/>
          </a:prstGeom>
          <a:noFill/>
          <a:ln>
            <a:noFill/>
          </a:ln>
        </p:spPr>
      </p:pic>
      <p:pic>
        <p:nvPicPr>
          <p:cNvPr id="180" name="Google Shape;180;p28"/>
          <p:cNvPicPr preferRelativeResize="0"/>
          <p:nvPr/>
        </p:nvPicPr>
        <p:blipFill rotWithShape="1">
          <a:blip r:embed="rId3">
            <a:alphaModFix/>
          </a:blip>
          <a:srcRect b="0" l="0" r="0" t="0"/>
          <a:stretch/>
        </p:blipFill>
        <p:spPr>
          <a:xfrm flipH="1" rot="10800000">
            <a:off x="0" y="4738534"/>
            <a:ext cx="404948" cy="404947"/>
          </a:xfrm>
          <a:prstGeom prst="rect">
            <a:avLst/>
          </a:prstGeom>
          <a:noFill/>
          <a:ln>
            <a:noFill/>
          </a:ln>
        </p:spPr>
      </p:pic>
      <p:pic>
        <p:nvPicPr>
          <p:cNvPr id="181" name="Google Shape;181;p28"/>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
        <p:nvSpPr>
          <p:cNvPr id="182" name="Google Shape;182;p28"/>
          <p:cNvSpPr txBox="1"/>
          <p:nvPr>
            <p:ph type="title"/>
          </p:nvPr>
        </p:nvSpPr>
        <p:spPr>
          <a:xfrm>
            <a:off x="359054" y="270000"/>
            <a:ext cx="8099100" cy="754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1000"/>
              <a:buFont typeface="Arial"/>
              <a:buNone/>
              <a:defRPr b="0" i="0" sz="2400" u="none" cap="none" strike="noStrike">
                <a:solidFill>
                  <a:schemeClr val="accent1"/>
                </a:solidFill>
                <a:latin typeface="Arial"/>
                <a:ea typeface="Arial"/>
                <a:cs typeface="Arial"/>
                <a:sym typeface="Arial"/>
              </a:defRPr>
            </a:lvl1pPr>
            <a:lvl2pPr lvl="1"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Blank no Title - Black">
  <p:cSld name="5_Blank no Title - Black">
    <p:bg>
      <p:bgPr>
        <a:solidFill>
          <a:schemeClr val="dk1"/>
        </a:solidFill>
      </p:bgPr>
    </p:bg>
    <p:spTree>
      <p:nvGrpSpPr>
        <p:cNvPr id="183" name="Shape 183"/>
        <p:cNvGrpSpPr/>
        <p:nvPr/>
      </p:nvGrpSpPr>
      <p:grpSpPr>
        <a:xfrm>
          <a:off x="0" y="0"/>
          <a:ext cx="0" cy="0"/>
          <a:chOff x="0" y="0"/>
          <a:chExt cx="0" cy="0"/>
        </a:xfrm>
      </p:grpSpPr>
      <p:sp>
        <p:nvSpPr>
          <p:cNvPr id="184" name="Google Shape;184;p29"/>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85" name="Google Shape;185;p29"/>
          <p:cNvPicPr preferRelativeResize="0"/>
          <p:nvPr/>
        </p:nvPicPr>
        <p:blipFill rotWithShape="1">
          <a:blip r:embed="rId2">
            <a:alphaModFix/>
          </a:blip>
          <a:srcRect b="12352" l="8120" r="8078" t="12329"/>
          <a:stretch/>
        </p:blipFill>
        <p:spPr>
          <a:xfrm>
            <a:off x="8063752" y="4769165"/>
            <a:ext cx="899972" cy="254956"/>
          </a:xfrm>
          <a:prstGeom prst="rect">
            <a:avLst/>
          </a:prstGeom>
          <a:noFill/>
          <a:ln>
            <a:noFill/>
          </a:ln>
        </p:spPr>
      </p:pic>
      <p:pic>
        <p:nvPicPr>
          <p:cNvPr id="186" name="Google Shape;186;p29"/>
          <p:cNvPicPr preferRelativeResize="0"/>
          <p:nvPr/>
        </p:nvPicPr>
        <p:blipFill rotWithShape="1">
          <a:blip r:embed="rId3">
            <a:alphaModFix/>
          </a:blip>
          <a:srcRect b="0" l="0" r="0" t="0"/>
          <a:stretch/>
        </p:blipFill>
        <p:spPr>
          <a:xfrm flipH="1" rot="10800000">
            <a:off x="0" y="4738534"/>
            <a:ext cx="404948" cy="404947"/>
          </a:xfrm>
          <a:prstGeom prst="rect">
            <a:avLst/>
          </a:prstGeom>
          <a:noFill/>
          <a:ln>
            <a:noFill/>
          </a:ln>
        </p:spPr>
      </p:pic>
      <p:pic>
        <p:nvPicPr>
          <p:cNvPr id="187" name="Google Shape;187;p29"/>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Blank no Title - White">
  <p:cSld name="5_Blank no Title - White">
    <p:bg>
      <p:bgPr>
        <a:solidFill>
          <a:schemeClr val="lt1"/>
        </a:solidFill>
      </p:bgPr>
    </p:bg>
    <p:spTree>
      <p:nvGrpSpPr>
        <p:cNvPr id="188" name="Shape 188"/>
        <p:cNvGrpSpPr/>
        <p:nvPr/>
      </p:nvGrpSpPr>
      <p:grpSpPr>
        <a:xfrm>
          <a:off x="0" y="0"/>
          <a:ext cx="0" cy="0"/>
          <a:chOff x="0" y="0"/>
          <a:chExt cx="0" cy="0"/>
        </a:xfrm>
      </p:grpSpPr>
      <p:sp>
        <p:nvSpPr>
          <p:cNvPr id="189" name="Google Shape;189;p30"/>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90" name="Google Shape;190;p30"/>
          <p:cNvPicPr preferRelativeResize="0"/>
          <p:nvPr/>
        </p:nvPicPr>
        <p:blipFill rotWithShape="1">
          <a:blip r:embed="rId2">
            <a:alphaModFix/>
          </a:blip>
          <a:srcRect b="12356" l="8109" r="8109" t="12341"/>
          <a:stretch/>
        </p:blipFill>
        <p:spPr>
          <a:xfrm>
            <a:off x="8063752" y="4769165"/>
            <a:ext cx="899972" cy="255051"/>
          </a:xfrm>
          <a:prstGeom prst="rect">
            <a:avLst/>
          </a:prstGeom>
          <a:noFill/>
          <a:ln>
            <a:noFill/>
          </a:ln>
        </p:spPr>
      </p:pic>
      <p:pic>
        <p:nvPicPr>
          <p:cNvPr id="191" name="Google Shape;191;p30"/>
          <p:cNvPicPr preferRelativeResize="0"/>
          <p:nvPr/>
        </p:nvPicPr>
        <p:blipFill rotWithShape="1">
          <a:blip r:embed="rId3">
            <a:alphaModFix/>
          </a:blip>
          <a:srcRect b="0" l="0" r="0" t="0"/>
          <a:stretch/>
        </p:blipFill>
        <p:spPr>
          <a:xfrm flipH="1" rot="10800000">
            <a:off x="0" y="4738534"/>
            <a:ext cx="404948" cy="404947"/>
          </a:xfrm>
          <a:prstGeom prst="rect">
            <a:avLst/>
          </a:prstGeom>
          <a:noFill/>
          <a:ln>
            <a:noFill/>
          </a:ln>
        </p:spPr>
      </p:pic>
      <p:pic>
        <p:nvPicPr>
          <p:cNvPr id="192" name="Google Shape;192;p30"/>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Blank - Black">
  <p:cSld name="6_Blank - Black">
    <p:bg>
      <p:bgPr>
        <a:solidFill>
          <a:schemeClr val="dk1"/>
        </a:solidFill>
      </p:bgPr>
    </p:bg>
    <p:spTree>
      <p:nvGrpSpPr>
        <p:cNvPr id="193" name="Shape 193"/>
        <p:cNvGrpSpPr/>
        <p:nvPr/>
      </p:nvGrpSpPr>
      <p:grpSpPr>
        <a:xfrm>
          <a:off x="0" y="0"/>
          <a:ext cx="0" cy="0"/>
          <a:chOff x="0" y="0"/>
          <a:chExt cx="0" cy="0"/>
        </a:xfrm>
      </p:grpSpPr>
      <p:sp>
        <p:nvSpPr>
          <p:cNvPr id="194" name="Google Shape;194;p31"/>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95" name="Google Shape;195;p31"/>
          <p:cNvPicPr preferRelativeResize="0"/>
          <p:nvPr/>
        </p:nvPicPr>
        <p:blipFill rotWithShape="1">
          <a:blip r:embed="rId2">
            <a:alphaModFix/>
          </a:blip>
          <a:srcRect b="0" l="0" r="0" t="0"/>
          <a:stretch/>
        </p:blipFill>
        <p:spPr>
          <a:xfrm flipH="1" rot="10800000">
            <a:off x="0" y="4738534"/>
            <a:ext cx="404948" cy="404947"/>
          </a:xfrm>
          <a:prstGeom prst="rect">
            <a:avLst/>
          </a:prstGeom>
          <a:noFill/>
          <a:ln>
            <a:noFill/>
          </a:ln>
        </p:spPr>
      </p:pic>
      <p:pic>
        <p:nvPicPr>
          <p:cNvPr id="196" name="Google Shape;196;p31"/>
          <p:cNvPicPr preferRelativeResize="0"/>
          <p:nvPr/>
        </p:nvPicPr>
        <p:blipFill rotWithShape="1">
          <a:blip r:embed="rId3">
            <a:alphaModFix/>
          </a:blip>
          <a:srcRect b="0" l="0" r="0" t="0"/>
          <a:stretch/>
        </p:blipFill>
        <p:spPr>
          <a:xfrm flipH="1">
            <a:off x="8738771" y="0"/>
            <a:ext cx="404948" cy="40494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ection Cover - Black">
  <p:cSld name="1_Blank">
    <p:bg>
      <p:bgPr>
        <a:solidFill>
          <a:schemeClr val="dk1"/>
        </a:solidFill>
      </p:bgPr>
    </p:bg>
    <p:spTree>
      <p:nvGrpSpPr>
        <p:cNvPr id="32" name="Shape 32"/>
        <p:cNvGrpSpPr/>
        <p:nvPr/>
      </p:nvGrpSpPr>
      <p:grpSpPr>
        <a:xfrm>
          <a:off x="0" y="0"/>
          <a:ext cx="0" cy="0"/>
          <a:chOff x="0" y="0"/>
          <a:chExt cx="0" cy="0"/>
        </a:xfrm>
      </p:grpSpPr>
      <p:sp>
        <p:nvSpPr>
          <p:cNvPr id="33" name="Google Shape;33;p4"/>
          <p:cNvSpPr txBox="1"/>
          <p:nvPr>
            <p:ph type="ctrTitle"/>
          </p:nvPr>
        </p:nvSpPr>
        <p:spPr>
          <a:xfrm>
            <a:off x="359054" y="2339588"/>
            <a:ext cx="8424900" cy="79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2400"/>
              <a:buFont typeface="Arial"/>
              <a:buNone/>
              <a:defRPr b="0" i="0" sz="24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2pPr>
            <a:lvl3pPr lvl="2"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3pPr>
            <a:lvl4pPr lvl="3"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4pPr>
            <a:lvl5pPr lvl="4"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5pPr>
            <a:lvl6pPr lvl="5"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6pPr>
            <a:lvl7pPr lvl="6"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7pPr>
            <a:lvl8pPr lvl="7"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8pPr>
            <a:lvl9pPr lvl="8"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9pPr>
          </a:lstStyle>
          <a:p/>
        </p:txBody>
      </p:sp>
      <p:sp>
        <p:nvSpPr>
          <p:cNvPr id="34" name="Google Shape;34;p4"/>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35" name="Google Shape;35;p4"/>
          <p:cNvPicPr preferRelativeResize="0"/>
          <p:nvPr/>
        </p:nvPicPr>
        <p:blipFill rotWithShape="1">
          <a:blip r:embed="rId2">
            <a:alphaModFix/>
          </a:blip>
          <a:srcRect b="0" l="0" r="0" t="0"/>
          <a:stretch/>
        </p:blipFill>
        <p:spPr>
          <a:xfrm>
            <a:off x="359989" y="359937"/>
            <a:ext cx="8421437" cy="1408651"/>
          </a:xfrm>
          <a:prstGeom prst="rect">
            <a:avLst/>
          </a:prstGeom>
          <a:noFill/>
          <a:ln>
            <a:noFill/>
          </a:ln>
        </p:spPr>
      </p:pic>
      <p:pic>
        <p:nvPicPr>
          <p:cNvPr id="36" name="Google Shape;36;p4"/>
          <p:cNvPicPr preferRelativeResize="0"/>
          <p:nvPr/>
        </p:nvPicPr>
        <p:blipFill rotWithShape="1">
          <a:blip r:embed="rId3">
            <a:alphaModFix/>
          </a:blip>
          <a:srcRect b="12357" l="8119" r="8085" t="12328"/>
          <a:stretch/>
        </p:blipFill>
        <p:spPr>
          <a:xfrm>
            <a:off x="7088182" y="4393031"/>
            <a:ext cx="1695790" cy="481091"/>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Blank - White">
  <p:cSld name="6_Blank - White">
    <p:bg>
      <p:bgPr>
        <a:solidFill>
          <a:schemeClr val="lt1"/>
        </a:solidFill>
      </p:bgPr>
    </p:bg>
    <p:spTree>
      <p:nvGrpSpPr>
        <p:cNvPr id="197" name="Shape 197"/>
        <p:cNvGrpSpPr/>
        <p:nvPr/>
      </p:nvGrpSpPr>
      <p:grpSpPr>
        <a:xfrm>
          <a:off x="0" y="0"/>
          <a:ext cx="0" cy="0"/>
          <a:chOff x="0" y="0"/>
          <a:chExt cx="0" cy="0"/>
        </a:xfrm>
      </p:grpSpPr>
      <p:sp>
        <p:nvSpPr>
          <p:cNvPr id="198" name="Google Shape;198;p32"/>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99" name="Google Shape;199;p32"/>
          <p:cNvPicPr preferRelativeResize="0"/>
          <p:nvPr/>
        </p:nvPicPr>
        <p:blipFill rotWithShape="1">
          <a:blip r:embed="rId2">
            <a:alphaModFix/>
          </a:blip>
          <a:srcRect b="0" l="0" r="0" t="0"/>
          <a:stretch/>
        </p:blipFill>
        <p:spPr>
          <a:xfrm flipH="1" rot="10800000">
            <a:off x="0" y="4738534"/>
            <a:ext cx="404948" cy="404947"/>
          </a:xfrm>
          <a:prstGeom prst="rect">
            <a:avLst/>
          </a:prstGeom>
          <a:noFill/>
          <a:ln>
            <a:noFill/>
          </a:ln>
        </p:spPr>
      </p:pic>
      <p:pic>
        <p:nvPicPr>
          <p:cNvPr id="200" name="Google Shape;200;p32"/>
          <p:cNvPicPr preferRelativeResize="0"/>
          <p:nvPr/>
        </p:nvPicPr>
        <p:blipFill rotWithShape="1">
          <a:blip r:embed="rId3">
            <a:alphaModFix/>
          </a:blip>
          <a:srcRect b="0" l="0" r="0" t="0"/>
          <a:stretch/>
        </p:blipFill>
        <p:spPr>
          <a:xfrm flipH="1">
            <a:off x="8738771" y="0"/>
            <a:ext cx="404948" cy="404948"/>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Back Cover - White">
  <p:cSld name="7_Back Cover - White">
    <p:bg>
      <p:bgPr>
        <a:solidFill>
          <a:schemeClr val="lt1"/>
        </a:solidFill>
      </p:bgPr>
    </p:bg>
    <p:spTree>
      <p:nvGrpSpPr>
        <p:cNvPr id="201" name="Shape 201"/>
        <p:cNvGrpSpPr/>
        <p:nvPr/>
      </p:nvGrpSpPr>
      <p:grpSpPr>
        <a:xfrm>
          <a:off x="0" y="0"/>
          <a:ext cx="0" cy="0"/>
          <a:chOff x="0" y="0"/>
          <a:chExt cx="0" cy="0"/>
        </a:xfrm>
      </p:grpSpPr>
      <p:sp>
        <p:nvSpPr>
          <p:cNvPr id="202" name="Google Shape;202;p33"/>
          <p:cNvSpPr txBox="1"/>
          <p:nvPr/>
        </p:nvSpPr>
        <p:spPr>
          <a:xfrm>
            <a:off x="359054" y="1370583"/>
            <a:ext cx="2611500" cy="669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900"/>
              <a:buFont typeface="Arial"/>
              <a:buNone/>
            </a:pPr>
            <a:r>
              <a:rPr b="0" i="0" lang="en" sz="3900" u="none" cap="none" strike="noStrike">
                <a:solidFill>
                  <a:schemeClr val="accent4"/>
                </a:solidFill>
                <a:latin typeface="Arial"/>
                <a:ea typeface="Arial"/>
                <a:cs typeface="Arial"/>
                <a:sym typeface="Arial"/>
              </a:rPr>
              <a:t>Thank you!</a:t>
            </a:r>
            <a:endParaRPr b="0" i="0" sz="1000" u="none" cap="none" strike="noStrike">
              <a:solidFill>
                <a:schemeClr val="accent4"/>
              </a:solidFill>
              <a:latin typeface="Arial"/>
              <a:ea typeface="Arial"/>
              <a:cs typeface="Arial"/>
              <a:sym typeface="Arial"/>
            </a:endParaRPr>
          </a:p>
        </p:txBody>
      </p:sp>
      <p:pic>
        <p:nvPicPr>
          <p:cNvPr id="203" name="Google Shape;203;p33"/>
          <p:cNvPicPr preferRelativeResize="0"/>
          <p:nvPr/>
        </p:nvPicPr>
        <p:blipFill rotWithShape="1">
          <a:blip r:embed="rId2">
            <a:alphaModFix/>
          </a:blip>
          <a:srcRect b="0" l="0" r="0" t="0"/>
          <a:stretch/>
        </p:blipFill>
        <p:spPr>
          <a:xfrm>
            <a:off x="5003846" y="359937"/>
            <a:ext cx="3778851" cy="3778851"/>
          </a:xfrm>
          <a:prstGeom prst="rect">
            <a:avLst/>
          </a:prstGeom>
          <a:noFill/>
          <a:ln>
            <a:noFill/>
          </a:ln>
        </p:spPr>
      </p:pic>
      <p:pic>
        <p:nvPicPr>
          <p:cNvPr id="204" name="Google Shape;204;p33"/>
          <p:cNvPicPr preferRelativeResize="0"/>
          <p:nvPr/>
        </p:nvPicPr>
        <p:blipFill rotWithShape="1">
          <a:blip r:embed="rId3">
            <a:alphaModFix/>
          </a:blip>
          <a:srcRect b="12356" l="8109" r="8109" t="12341"/>
          <a:stretch/>
        </p:blipFill>
        <p:spPr>
          <a:xfrm>
            <a:off x="359989" y="4499213"/>
            <a:ext cx="1695790" cy="481091"/>
          </a:xfrm>
          <a:prstGeom prst="rect">
            <a:avLst/>
          </a:prstGeom>
          <a:noFill/>
          <a:ln>
            <a:noFill/>
          </a:ln>
        </p:spPr>
      </p:pic>
      <p:pic>
        <p:nvPicPr>
          <p:cNvPr id="205" name="Google Shape;205;p33"/>
          <p:cNvPicPr preferRelativeResize="0"/>
          <p:nvPr/>
        </p:nvPicPr>
        <p:blipFill rotWithShape="1">
          <a:blip r:embed="rId4">
            <a:alphaModFix/>
          </a:blip>
          <a:srcRect b="0" l="0" r="0" t="0"/>
          <a:stretch/>
        </p:blipFill>
        <p:spPr>
          <a:xfrm>
            <a:off x="5003836" y="4667640"/>
            <a:ext cx="321798" cy="215972"/>
          </a:xfrm>
          <a:prstGeom prst="rect">
            <a:avLst/>
          </a:prstGeom>
          <a:noFill/>
          <a:ln>
            <a:noFill/>
          </a:ln>
        </p:spPr>
      </p:pic>
      <p:sp>
        <p:nvSpPr>
          <p:cNvPr id="206" name="Google Shape;206;p33">
            <a:hlinkClick r:id="rId5"/>
          </p:cNvPr>
          <p:cNvSpPr txBox="1"/>
          <p:nvPr/>
        </p:nvSpPr>
        <p:spPr>
          <a:xfrm>
            <a:off x="5454683" y="4667644"/>
            <a:ext cx="3226800" cy="2160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900"/>
              <a:buFont typeface="Arial"/>
              <a:buNone/>
            </a:pPr>
            <a:r>
              <a:rPr b="0" i="0" lang="en" sz="700" u="none" cap="none" strike="noStrike">
                <a:solidFill>
                  <a:schemeClr val="lt2"/>
                </a:solidFill>
                <a:latin typeface="Arial"/>
                <a:ea typeface="Arial"/>
                <a:cs typeface="Arial"/>
                <a:sym typeface="Arial"/>
              </a:rPr>
              <a:t>i4Trust has received funding from the European Union’s Horizon 2020 research and innovation programme under the Grant Agreement no 951975.</a:t>
            </a:r>
            <a:endParaRPr b="0" i="0" sz="7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Front Cover_No EU Logo - Black">
  <p:cSld name="TITLE_2">
    <p:bg>
      <p:bgPr>
        <a:solidFill>
          <a:schemeClr val="dk1"/>
        </a:solidFill>
      </p:bgPr>
    </p:bg>
    <p:spTree>
      <p:nvGrpSpPr>
        <p:cNvPr id="209" name="Shape 209"/>
        <p:cNvGrpSpPr/>
        <p:nvPr/>
      </p:nvGrpSpPr>
      <p:grpSpPr>
        <a:xfrm>
          <a:off x="0" y="0"/>
          <a:ext cx="0" cy="0"/>
          <a:chOff x="0" y="0"/>
          <a:chExt cx="0" cy="0"/>
        </a:xfrm>
      </p:grpSpPr>
      <p:sp>
        <p:nvSpPr>
          <p:cNvPr id="210" name="Google Shape;210;p35"/>
          <p:cNvSpPr txBox="1"/>
          <p:nvPr>
            <p:ph type="ctrTitle"/>
          </p:nvPr>
        </p:nvSpPr>
        <p:spPr>
          <a:xfrm>
            <a:off x="359054" y="1242645"/>
            <a:ext cx="4050000" cy="12597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2400"/>
              <a:buFont typeface="Arial"/>
              <a:buNone/>
              <a:defRPr b="0" i="0" sz="24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pic>
        <p:nvPicPr>
          <p:cNvPr id="211" name="Google Shape;211;p35"/>
          <p:cNvPicPr preferRelativeResize="0"/>
          <p:nvPr/>
        </p:nvPicPr>
        <p:blipFill rotWithShape="1">
          <a:blip r:embed="rId2">
            <a:alphaModFix/>
          </a:blip>
          <a:srcRect b="12358" l="8119" r="8086" t="12328"/>
          <a:stretch/>
        </p:blipFill>
        <p:spPr>
          <a:xfrm>
            <a:off x="359989" y="4499213"/>
            <a:ext cx="1695790" cy="481091"/>
          </a:xfrm>
          <a:prstGeom prst="rect">
            <a:avLst/>
          </a:prstGeom>
          <a:noFill/>
          <a:ln>
            <a:noFill/>
          </a:ln>
        </p:spPr>
      </p:pic>
      <p:pic>
        <p:nvPicPr>
          <p:cNvPr id="212" name="Google Shape;212;p35"/>
          <p:cNvPicPr preferRelativeResize="0"/>
          <p:nvPr/>
        </p:nvPicPr>
        <p:blipFill rotWithShape="1">
          <a:blip r:embed="rId3">
            <a:alphaModFix/>
          </a:blip>
          <a:srcRect b="0" l="0" r="0" t="0"/>
          <a:stretch/>
        </p:blipFill>
        <p:spPr>
          <a:xfrm>
            <a:off x="5003846" y="359937"/>
            <a:ext cx="3778851" cy="3778851"/>
          </a:xfrm>
          <a:prstGeom prst="rect">
            <a:avLst/>
          </a:prstGeom>
          <a:noFill/>
          <a:ln>
            <a:noFill/>
          </a:ln>
        </p:spPr>
      </p:pic>
      <p:cxnSp>
        <p:nvCxnSpPr>
          <p:cNvPr id="213" name="Google Shape;213;p35"/>
          <p:cNvCxnSpPr/>
          <p:nvPr/>
        </p:nvCxnSpPr>
        <p:spPr>
          <a:xfrm>
            <a:off x="2555752" y="4533880"/>
            <a:ext cx="0" cy="447300"/>
          </a:xfrm>
          <a:prstGeom prst="straightConnector1">
            <a:avLst/>
          </a:prstGeom>
          <a:noFill/>
          <a:ln cap="flat" cmpd="sng" w="19050">
            <a:solidFill>
              <a:schemeClr val="lt2"/>
            </a:solidFill>
            <a:prstDash val="solid"/>
            <a:round/>
            <a:headEnd len="sm" w="sm" type="none"/>
            <a:tailEnd len="sm" w="sm" type="none"/>
          </a:ln>
        </p:spPr>
      </p:cxnSp>
      <p:grpSp>
        <p:nvGrpSpPr>
          <p:cNvPr id="214" name="Google Shape;214;p35"/>
          <p:cNvGrpSpPr/>
          <p:nvPr/>
        </p:nvGrpSpPr>
        <p:grpSpPr>
          <a:xfrm>
            <a:off x="3056310" y="4534676"/>
            <a:ext cx="1477163" cy="441750"/>
            <a:chOff x="14764800" y="9069350"/>
            <a:chExt cx="2954325" cy="883500"/>
          </a:xfrm>
        </p:grpSpPr>
        <p:cxnSp>
          <p:nvCxnSpPr>
            <p:cNvPr id="215" name="Google Shape;215;p35"/>
            <p:cNvCxnSpPr/>
            <p:nvPr/>
          </p:nvCxnSpPr>
          <p:spPr>
            <a:xfrm>
              <a:off x="14765025" y="9360225"/>
              <a:ext cx="2954100" cy="0"/>
            </a:xfrm>
            <a:prstGeom prst="straightConnector1">
              <a:avLst/>
            </a:prstGeom>
            <a:noFill/>
            <a:ln cap="flat" cmpd="sng" w="76200">
              <a:solidFill>
                <a:srgbClr val="1DE9B6"/>
              </a:solidFill>
              <a:prstDash val="solid"/>
              <a:round/>
              <a:headEnd len="sm" w="sm" type="none"/>
              <a:tailEnd len="sm" w="sm" type="none"/>
            </a:ln>
          </p:spPr>
        </p:cxnSp>
        <p:cxnSp>
          <p:nvCxnSpPr>
            <p:cNvPr id="216" name="Google Shape;216;p35"/>
            <p:cNvCxnSpPr/>
            <p:nvPr/>
          </p:nvCxnSpPr>
          <p:spPr>
            <a:xfrm>
              <a:off x="14765025" y="9867400"/>
              <a:ext cx="2954100" cy="0"/>
            </a:xfrm>
            <a:prstGeom prst="straightConnector1">
              <a:avLst/>
            </a:prstGeom>
            <a:noFill/>
            <a:ln cap="flat" cmpd="sng" w="76200">
              <a:solidFill>
                <a:srgbClr val="FFD600"/>
              </a:solidFill>
              <a:prstDash val="solid"/>
              <a:round/>
              <a:headEnd len="sm" w="sm" type="none"/>
              <a:tailEnd len="sm" w="sm" type="none"/>
            </a:ln>
          </p:spPr>
        </p:cxnSp>
        <p:sp>
          <p:nvSpPr>
            <p:cNvPr id="217" name="Google Shape;217;p35"/>
            <p:cNvSpPr txBox="1"/>
            <p:nvPr/>
          </p:nvSpPr>
          <p:spPr>
            <a:xfrm>
              <a:off x="14764800" y="9069350"/>
              <a:ext cx="2954100" cy="883500"/>
            </a:xfrm>
            <a:prstGeom prst="rect">
              <a:avLst/>
            </a:prstGeom>
            <a:noFill/>
            <a:ln>
              <a:noFill/>
            </a:ln>
          </p:spPr>
          <p:txBody>
            <a:bodyPr anchorCtr="0" anchor="t" bIns="0" lIns="0" spcFirstLastPara="1" rIns="0" wrap="square" tIns="0">
              <a:noAutofit/>
            </a:bodyPr>
            <a:lstStyle/>
            <a:p>
              <a:pPr indent="0" lvl="0" marL="0" marR="0" rtl="0" algn="l">
                <a:lnSpc>
                  <a:spcPct val="17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i4Trust Website</a:t>
              </a:r>
              <a:endParaRPr b="0" i="0" sz="1000" u="none" cap="none" strike="noStrike">
                <a:solidFill>
                  <a:schemeClr val="lt1"/>
                </a:solidFill>
                <a:latin typeface="Arial"/>
                <a:ea typeface="Arial"/>
                <a:cs typeface="Arial"/>
                <a:sym typeface="Arial"/>
              </a:endParaRPr>
            </a:p>
            <a:p>
              <a:pPr indent="0" lvl="0" marL="0" marR="0" rtl="0" algn="l">
                <a:lnSpc>
                  <a:spcPct val="17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i4Trust Community</a:t>
              </a:r>
              <a:endParaRPr b="0" i="0" sz="1000" u="none" cap="none" strike="noStrike">
                <a:solidFill>
                  <a:schemeClr val="lt1"/>
                </a:solidFill>
                <a:latin typeface="Arial"/>
                <a:ea typeface="Arial"/>
                <a:cs typeface="Arial"/>
                <a:sym typeface="Arial"/>
              </a:endParaRPr>
            </a:p>
          </p:txBody>
        </p:sp>
      </p:grpSp>
      <p:pic>
        <p:nvPicPr>
          <p:cNvPr id="218" name="Google Shape;218;p35"/>
          <p:cNvPicPr preferRelativeResize="0"/>
          <p:nvPr/>
        </p:nvPicPr>
        <p:blipFill rotWithShape="1">
          <a:blip r:embed="rId4">
            <a:alphaModFix/>
          </a:blip>
          <a:srcRect b="758" l="0" r="0" t="748"/>
          <a:stretch/>
        </p:blipFill>
        <p:spPr>
          <a:xfrm>
            <a:off x="5532719" y="4644129"/>
            <a:ext cx="873308" cy="226771"/>
          </a:xfrm>
          <a:prstGeom prst="rect">
            <a:avLst/>
          </a:prstGeom>
          <a:noFill/>
          <a:ln>
            <a:noFill/>
          </a:ln>
        </p:spPr>
      </p:pic>
      <p:pic>
        <p:nvPicPr>
          <p:cNvPr id="219" name="Google Shape;219;p35"/>
          <p:cNvPicPr preferRelativeResize="0"/>
          <p:nvPr/>
        </p:nvPicPr>
        <p:blipFill rotWithShape="1">
          <a:blip r:embed="rId5">
            <a:alphaModFix/>
          </a:blip>
          <a:srcRect b="426" l="0" r="0" t="426"/>
          <a:stretch/>
        </p:blipFill>
        <p:spPr>
          <a:xfrm>
            <a:off x="7820121" y="4644131"/>
            <a:ext cx="962569" cy="226771"/>
          </a:xfrm>
          <a:prstGeom prst="rect">
            <a:avLst/>
          </a:prstGeom>
          <a:noFill/>
          <a:ln>
            <a:noFill/>
          </a:ln>
        </p:spPr>
      </p:pic>
      <p:pic>
        <p:nvPicPr>
          <p:cNvPr id="220" name="Google Shape;220;p35"/>
          <p:cNvPicPr preferRelativeResize="0"/>
          <p:nvPr/>
        </p:nvPicPr>
        <p:blipFill rotWithShape="1">
          <a:blip r:embed="rId6">
            <a:alphaModFix/>
          </a:blip>
          <a:srcRect b="416" l="0" r="0" t="416"/>
          <a:stretch/>
        </p:blipFill>
        <p:spPr>
          <a:xfrm>
            <a:off x="6905999" y="4535025"/>
            <a:ext cx="414158" cy="440043"/>
          </a:xfrm>
          <a:prstGeom prst="rect">
            <a:avLst/>
          </a:prstGeom>
          <a:noFill/>
          <a:ln>
            <a:noFill/>
          </a:ln>
        </p:spPr>
      </p:pic>
      <p:cxnSp>
        <p:nvCxnSpPr>
          <p:cNvPr id="221" name="Google Shape;221;p35"/>
          <p:cNvCxnSpPr/>
          <p:nvPr/>
        </p:nvCxnSpPr>
        <p:spPr>
          <a:xfrm>
            <a:off x="5032745" y="4533880"/>
            <a:ext cx="0" cy="447300"/>
          </a:xfrm>
          <a:prstGeom prst="straightConnector1">
            <a:avLst/>
          </a:prstGeom>
          <a:noFill/>
          <a:ln cap="flat" cmpd="sng" w="19050">
            <a:solidFill>
              <a:schemeClr val="lt2"/>
            </a:solidFill>
            <a:prstDash val="solid"/>
            <a:round/>
            <a:headEnd len="sm" w="sm" type="none"/>
            <a:tailEnd len="sm" w="sm" type="none"/>
          </a:ln>
        </p:spPr>
      </p:cxnSp>
      <p:sp>
        <p:nvSpPr>
          <p:cNvPr id="222" name="Google Shape;222;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Front Cover_No EU Logo - White">
  <p:cSld name="TITLE_1_1">
    <p:bg>
      <p:bgPr>
        <a:solidFill>
          <a:schemeClr val="lt1"/>
        </a:solidFill>
      </p:bgPr>
    </p:bg>
    <p:spTree>
      <p:nvGrpSpPr>
        <p:cNvPr id="223" name="Shape 223"/>
        <p:cNvGrpSpPr/>
        <p:nvPr/>
      </p:nvGrpSpPr>
      <p:grpSpPr>
        <a:xfrm>
          <a:off x="0" y="0"/>
          <a:ext cx="0" cy="0"/>
          <a:chOff x="0" y="0"/>
          <a:chExt cx="0" cy="0"/>
        </a:xfrm>
      </p:grpSpPr>
      <p:sp>
        <p:nvSpPr>
          <p:cNvPr id="224" name="Google Shape;224;p36"/>
          <p:cNvSpPr txBox="1"/>
          <p:nvPr>
            <p:ph type="ctrTitle"/>
          </p:nvPr>
        </p:nvSpPr>
        <p:spPr>
          <a:xfrm>
            <a:off x="359054" y="1241782"/>
            <a:ext cx="4050000" cy="12597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4"/>
              </a:buClr>
              <a:buSzPts val="2400"/>
              <a:buFont typeface="Arial"/>
              <a:buNone/>
              <a:defRPr b="0" i="0" sz="2400" u="none" cap="none" strike="noStrike">
                <a:solidFill>
                  <a:schemeClr val="accent4"/>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cxnSp>
        <p:nvCxnSpPr>
          <p:cNvPr id="225" name="Google Shape;225;p36"/>
          <p:cNvCxnSpPr/>
          <p:nvPr/>
        </p:nvCxnSpPr>
        <p:spPr>
          <a:xfrm>
            <a:off x="2555752" y="4533880"/>
            <a:ext cx="0" cy="447300"/>
          </a:xfrm>
          <a:prstGeom prst="straightConnector1">
            <a:avLst/>
          </a:prstGeom>
          <a:noFill/>
          <a:ln cap="flat" cmpd="sng" w="19050">
            <a:solidFill>
              <a:srgbClr val="D8D8D8"/>
            </a:solidFill>
            <a:prstDash val="solid"/>
            <a:round/>
            <a:headEnd len="sm" w="sm" type="none"/>
            <a:tailEnd len="sm" w="sm" type="none"/>
          </a:ln>
        </p:spPr>
      </p:cxnSp>
      <p:pic>
        <p:nvPicPr>
          <p:cNvPr id="226" name="Google Shape;226;p36"/>
          <p:cNvPicPr preferRelativeResize="0"/>
          <p:nvPr/>
        </p:nvPicPr>
        <p:blipFill rotWithShape="1">
          <a:blip r:embed="rId2">
            <a:alphaModFix/>
          </a:blip>
          <a:srcRect b="0" l="0" r="0" t="0"/>
          <a:stretch/>
        </p:blipFill>
        <p:spPr>
          <a:xfrm>
            <a:off x="5003846" y="359937"/>
            <a:ext cx="3778851" cy="3778851"/>
          </a:xfrm>
          <a:prstGeom prst="rect">
            <a:avLst/>
          </a:prstGeom>
          <a:noFill/>
          <a:ln>
            <a:noFill/>
          </a:ln>
        </p:spPr>
      </p:pic>
      <p:grpSp>
        <p:nvGrpSpPr>
          <p:cNvPr id="227" name="Google Shape;227;p36"/>
          <p:cNvGrpSpPr/>
          <p:nvPr/>
        </p:nvGrpSpPr>
        <p:grpSpPr>
          <a:xfrm>
            <a:off x="3056310" y="4534676"/>
            <a:ext cx="1477163" cy="441750"/>
            <a:chOff x="14764800" y="9069350"/>
            <a:chExt cx="2954325" cy="883500"/>
          </a:xfrm>
        </p:grpSpPr>
        <p:cxnSp>
          <p:nvCxnSpPr>
            <p:cNvPr id="228" name="Google Shape;228;p36"/>
            <p:cNvCxnSpPr/>
            <p:nvPr/>
          </p:nvCxnSpPr>
          <p:spPr>
            <a:xfrm>
              <a:off x="14765025" y="9360225"/>
              <a:ext cx="2954100" cy="0"/>
            </a:xfrm>
            <a:prstGeom prst="straightConnector1">
              <a:avLst/>
            </a:prstGeom>
            <a:noFill/>
            <a:ln cap="flat" cmpd="sng" w="76200">
              <a:solidFill>
                <a:srgbClr val="1DE9B6"/>
              </a:solidFill>
              <a:prstDash val="solid"/>
              <a:round/>
              <a:headEnd len="sm" w="sm" type="none"/>
              <a:tailEnd len="sm" w="sm" type="none"/>
            </a:ln>
          </p:spPr>
        </p:cxnSp>
        <p:cxnSp>
          <p:nvCxnSpPr>
            <p:cNvPr id="229" name="Google Shape;229;p36"/>
            <p:cNvCxnSpPr/>
            <p:nvPr/>
          </p:nvCxnSpPr>
          <p:spPr>
            <a:xfrm>
              <a:off x="14765025" y="9867400"/>
              <a:ext cx="2954100" cy="0"/>
            </a:xfrm>
            <a:prstGeom prst="straightConnector1">
              <a:avLst/>
            </a:prstGeom>
            <a:noFill/>
            <a:ln cap="flat" cmpd="sng" w="76200">
              <a:solidFill>
                <a:srgbClr val="FFD600"/>
              </a:solidFill>
              <a:prstDash val="solid"/>
              <a:round/>
              <a:headEnd len="sm" w="sm" type="none"/>
              <a:tailEnd len="sm" w="sm" type="none"/>
            </a:ln>
          </p:spPr>
        </p:cxnSp>
        <p:sp>
          <p:nvSpPr>
            <p:cNvPr id="230" name="Google Shape;230;p36"/>
            <p:cNvSpPr txBox="1"/>
            <p:nvPr/>
          </p:nvSpPr>
          <p:spPr>
            <a:xfrm>
              <a:off x="14764800" y="9069350"/>
              <a:ext cx="2954100" cy="883500"/>
            </a:xfrm>
            <a:prstGeom prst="rect">
              <a:avLst/>
            </a:prstGeom>
            <a:noFill/>
            <a:ln>
              <a:noFill/>
            </a:ln>
          </p:spPr>
          <p:txBody>
            <a:bodyPr anchorCtr="0" anchor="t" bIns="0" lIns="0" spcFirstLastPara="1" rIns="0" wrap="square" tIns="0">
              <a:noAutofit/>
            </a:bodyPr>
            <a:lstStyle/>
            <a:p>
              <a:pPr indent="0" lvl="0" marL="0" marR="0" rtl="0" algn="l">
                <a:lnSpc>
                  <a:spcPct val="17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i4Trust Website</a:t>
              </a:r>
              <a:endParaRPr b="0" i="0" sz="1000" u="none" cap="none" strike="noStrike">
                <a:solidFill>
                  <a:schemeClr val="dk1"/>
                </a:solidFill>
                <a:latin typeface="Arial"/>
                <a:ea typeface="Arial"/>
                <a:cs typeface="Arial"/>
                <a:sym typeface="Arial"/>
              </a:endParaRPr>
            </a:p>
            <a:p>
              <a:pPr indent="0" lvl="0" marL="0" marR="0" rtl="0" algn="l">
                <a:lnSpc>
                  <a:spcPct val="17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i4Trust Community</a:t>
              </a:r>
              <a:endParaRPr b="0" i="0" sz="1000" u="none" cap="none" strike="noStrike">
                <a:solidFill>
                  <a:schemeClr val="dk1"/>
                </a:solidFill>
                <a:latin typeface="Arial"/>
                <a:ea typeface="Arial"/>
                <a:cs typeface="Arial"/>
                <a:sym typeface="Arial"/>
              </a:endParaRPr>
            </a:p>
          </p:txBody>
        </p:sp>
      </p:grpSp>
      <p:pic>
        <p:nvPicPr>
          <p:cNvPr id="231" name="Google Shape;231;p36"/>
          <p:cNvPicPr preferRelativeResize="0"/>
          <p:nvPr/>
        </p:nvPicPr>
        <p:blipFill rotWithShape="1">
          <a:blip r:embed="rId3">
            <a:alphaModFix/>
          </a:blip>
          <a:srcRect b="12356" l="8109" r="8109" t="12341"/>
          <a:stretch/>
        </p:blipFill>
        <p:spPr>
          <a:xfrm>
            <a:off x="359989" y="4499213"/>
            <a:ext cx="1695790" cy="481091"/>
          </a:xfrm>
          <a:prstGeom prst="rect">
            <a:avLst/>
          </a:prstGeom>
          <a:noFill/>
          <a:ln>
            <a:noFill/>
          </a:ln>
        </p:spPr>
      </p:pic>
      <p:pic>
        <p:nvPicPr>
          <p:cNvPr id="232" name="Google Shape;232;p36"/>
          <p:cNvPicPr preferRelativeResize="0"/>
          <p:nvPr/>
        </p:nvPicPr>
        <p:blipFill>
          <a:blip r:embed="rId4">
            <a:alphaModFix/>
          </a:blip>
          <a:stretch>
            <a:fillRect/>
          </a:stretch>
        </p:blipFill>
        <p:spPr>
          <a:xfrm>
            <a:off x="5532719" y="4644129"/>
            <a:ext cx="873307" cy="226771"/>
          </a:xfrm>
          <a:prstGeom prst="rect">
            <a:avLst/>
          </a:prstGeom>
          <a:noFill/>
          <a:ln>
            <a:noFill/>
          </a:ln>
        </p:spPr>
      </p:pic>
      <p:pic>
        <p:nvPicPr>
          <p:cNvPr id="233" name="Google Shape;233;p36"/>
          <p:cNvPicPr preferRelativeResize="0"/>
          <p:nvPr/>
        </p:nvPicPr>
        <p:blipFill rotWithShape="1">
          <a:blip r:embed="rId5">
            <a:alphaModFix/>
          </a:blip>
          <a:srcRect b="0" l="0" r="0" t="0"/>
          <a:stretch/>
        </p:blipFill>
        <p:spPr>
          <a:xfrm>
            <a:off x="7820121" y="4644131"/>
            <a:ext cx="962569" cy="226771"/>
          </a:xfrm>
          <a:prstGeom prst="rect">
            <a:avLst/>
          </a:prstGeom>
          <a:noFill/>
          <a:ln>
            <a:noFill/>
          </a:ln>
        </p:spPr>
      </p:pic>
      <p:pic>
        <p:nvPicPr>
          <p:cNvPr id="234" name="Google Shape;234;p36"/>
          <p:cNvPicPr preferRelativeResize="0"/>
          <p:nvPr/>
        </p:nvPicPr>
        <p:blipFill rotWithShape="1">
          <a:blip r:embed="rId6">
            <a:alphaModFix/>
          </a:blip>
          <a:srcRect b="0" l="-20" r="20" t="0"/>
          <a:stretch/>
        </p:blipFill>
        <p:spPr>
          <a:xfrm>
            <a:off x="6905999" y="4535025"/>
            <a:ext cx="414158" cy="440043"/>
          </a:xfrm>
          <a:prstGeom prst="rect">
            <a:avLst/>
          </a:prstGeom>
          <a:noFill/>
          <a:ln>
            <a:noFill/>
          </a:ln>
        </p:spPr>
      </p:pic>
      <p:cxnSp>
        <p:nvCxnSpPr>
          <p:cNvPr id="235" name="Google Shape;235;p36"/>
          <p:cNvCxnSpPr/>
          <p:nvPr/>
        </p:nvCxnSpPr>
        <p:spPr>
          <a:xfrm>
            <a:off x="5032745" y="4533880"/>
            <a:ext cx="0" cy="447300"/>
          </a:xfrm>
          <a:prstGeom prst="straightConnector1">
            <a:avLst/>
          </a:prstGeom>
          <a:noFill/>
          <a:ln cap="flat" cmpd="sng" w="19050">
            <a:solidFill>
              <a:srgbClr val="D8D8D8"/>
            </a:solidFill>
            <a:prstDash val="solid"/>
            <a:round/>
            <a:headEnd len="sm" w="sm" type="none"/>
            <a:tailEnd len="sm" w="sm" type="none"/>
          </a:ln>
        </p:spPr>
      </p:cxnSp>
      <p:sp>
        <p:nvSpPr>
          <p:cNvPr id="236" name="Google Shape;236;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ection Cover - Black">
  <p:cSld name="1_Blank">
    <p:bg>
      <p:bgPr>
        <a:solidFill>
          <a:schemeClr val="dk1"/>
        </a:solidFill>
      </p:bgPr>
    </p:bg>
    <p:spTree>
      <p:nvGrpSpPr>
        <p:cNvPr id="237" name="Shape 237"/>
        <p:cNvGrpSpPr/>
        <p:nvPr/>
      </p:nvGrpSpPr>
      <p:grpSpPr>
        <a:xfrm>
          <a:off x="0" y="0"/>
          <a:ext cx="0" cy="0"/>
          <a:chOff x="0" y="0"/>
          <a:chExt cx="0" cy="0"/>
        </a:xfrm>
      </p:grpSpPr>
      <p:sp>
        <p:nvSpPr>
          <p:cNvPr id="238" name="Google Shape;238;p37"/>
          <p:cNvSpPr txBox="1"/>
          <p:nvPr>
            <p:ph type="ctrTitle"/>
          </p:nvPr>
        </p:nvSpPr>
        <p:spPr>
          <a:xfrm>
            <a:off x="359054" y="2339588"/>
            <a:ext cx="8424900" cy="79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2400"/>
              <a:buFont typeface="Arial"/>
              <a:buNone/>
              <a:defRPr b="0" i="0" sz="24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2pPr>
            <a:lvl3pPr lvl="2"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3pPr>
            <a:lvl4pPr lvl="3"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4pPr>
            <a:lvl5pPr lvl="4"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5pPr>
            <a:lvl6pPr lvl="5"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6pPr>
            <a:lvl7pPr lvl="6"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7pPr>
            <a:lvl8pPr lvl="7"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8pPr>
            <a:lvl9pPr lvl="8"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9pPr>
          </a:lstStyle>
          <a:p/>
        </p:txBody>
      </p:sp>
      <p:sp>
        <p:nvSpPr>
          <p:cNvPr id="239" name="Google Shape;239;p37"/>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240" name="Google Shape;240;p37"/>
          <p:cNvPicPr preferRelativeResize="0"/>
          <p:nvPr/>
        </p:nvPicPr>
        <p:blipFill rotWithShape="1">
          <a:blip r:embed="rId2">
            <a:alphaModFix/>
          </a:blip>
          <a:srcRect b="0" l="0" r="0" t="0"/>
          <a:stretch/>
        </p:blipFill>
        <p:spPr>
          <a:xfrm>
            <a:off x="359989" y="359937"/>
            <a:ext cx="8421437" cy="1408651"/>
          </a:xfrm>
          <a:prstGeom prst="rect">
            <a:avLst/>
          </a:prstGeom>
          <a:noFill/>
          <a:ln>
            <a:noFill/>
          </a:ln>
        </p:spPr>
      </p:pic>
      <p:pic>
        <p:nvPicPr>
          <p:cNvPr id="241" name="Google Shape;241;p37"/>
          <p:cNvPicPr preferRelativeResize="0"/>
          <p:nvPr/>
        </p:nvPicPr>
        <p:blipFill rotWithShape="1">
          <a:blip r:embed="rId3">
            <a:alphaModFix/>
          </a:blip>
          <a:srcRect b="12358" l="8119" r="8086" t="12328"/>
          <a:stretch/>
        </p:blipFill>
        <p:spPr>
          <a:xfrm>
            <a:off x="7088182" y="4393031"/>
            <a:ext cx="1695790" cy="481091"/>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ection Cover - White">
  <p:cSld name="1_Blank_1">
    <p:bg>
      <p:bgPr>
        <a:solidFill>
          <a:schemeClr val="lt1"/>
        </a:solidFill>
      </p:bgPr>
    </p:bg>
    <p:spTree>
      <p:nvGrpSpPr>
        <p:cNvPr id="242" name="Shape 242"/>
        <p:cNvGrpSpPr/>
        <p:nvPr/>
      </p:nvGrpSpPr>
      <p:grpSpPr>
        <a:xfrm>
          <a:off x="0" y="0"/>
          <a:ext cx="0" cy="0"/>
          <a:chOff x="0" y="0"/>
          <a:chExt cx="0" cy="0"/>
        </a:xfrm>
      </p:grpSpPr>
      <p:sp>
        <p:nvSpPr>
          <p:cNvPr id="243" name="Google Shape;243;p38"/>
          <p:cNvSpPr txBox="1"/>
          <p:nvPr>
            <p:ph type="ctrTitle"/>
          </p:nvPr>
        </p:nvSpPr>
        <p:spPr>
          <a:xfrm>
            <a:off x="359054" y="2339590"/>
            <a:ext cx="8425500" cy="79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4"/>
              </a:buClr>
              <a:buSzPts val="2400"/>
              <a:buFont typeface="Arial"/>
              <a:buNone/>
              <a:defRPr b="0" i="0" sz="2400" u="none" cap="none" strike="noStrike">
                <a:solidFill>
                  <a:schemeClr val="accent4"/>
                </a:solidFill>
                <a:latin typeface="Arial"/>
                <a:ea typeface="Arial"/>
                <a:cs typeface="Arial"/>
                <a:sym typeface="Arial"/>
              </a:defRPr>
            </a:lvl1pPr>
            <a:lvl2pPr lvl="1"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2pPr>
            <a:lvl3pPr lvl="2"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3pPr>
            <a:lvl4pPr lvl="3"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4pPr>
            <a:lvl5pPr lvl="4"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5pPr>
            <a:lvl6pPr lvl="5"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6pPr>
            <a:lvl7pPr lvl="6"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7pPr>
            <a:lvl8pPr lvl="7"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8pPr>
            <a:lvl9pPr lvl="8"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9pPr>
          </a:lstStyle>
          <a:p/>
        </p:txBody>
      </p:sp>
      <p:sp>
        <p:nvSpPr>
          <p:cNvPr id="244" name="Google Shape;244;p38"/>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245" name="Google Shape;245;p38"/>
          <p:cNvPicPr preferRelativeResize="0"/>
          <p:nvPr/>
        </p:nvPicPr>
        <p:blipFill rotWithShape="1">
          <a:blip r:embed="rId2">
            <a:alphaModFix/>
          </a:blip>
          <a:srcRect b="0" l="0" r="0" t="0"/>
          <a:stretch/>
        </p:blipFill>
        <p:spPr>
          <a:xfrm>
            <a:off x="359989" y="359937"/>
            <a:ext cx="8421437" cy="1408651"/>
          </a:xfrm>
          <a:prstGeom prst="rect">
            <a:avLst/>
          </a:prstGeom>
          <a:noFill/>
          <a:ln>
            <a:noFill/>
          </a:ln>
        </p:spPr>
      </p:pic>
      <p:pic>
        <p:nvPicPr>
          <p:cNvPr id="246" name="Google Shape;246;p38"/>
          <p:cNvPicPr preferRelativeResize="0"/>
          <p:nvPr/>
        </p:nvPicPr>
        <p:blipFill rotWithShape="1">
          <a:blip r:embed="rId3">
            <a:alphaModFix/>
          </a:blip>
          <a:srcRect b="12356" l="8109" r="8109" t="12341"/>
          <a:stretch/>
        </p:blipFill>
        <p:spPr>
          <a:xfrm>
            <a:off x="7088182" y="4393031"/>
            <a:ext cx="1695790" cy="481091"/>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ext - Black">
  <p:cSld name="7_Blank">
    <p:bg>
      <p:bgPr>
        <a:solidFill>
          <a:schemeClr val="dk1"/>
        </a:solidFill>
      </p:bgPr>
    </p:bg>
    <p:spTree>
      <p:nvGrpSpPr>
        <p:cNvPr id="247" name="Shape 247"/>
        <p:cNvGrpSpPr/>
        <p:nvPr/>
      </p:nvGrpSpPr>
      <p:grpSpPr>
        <a:xfrm>
          <a:off x="0" y="0"/>
          <a:ext cx="0" cy="0"/>
          <a:chOff x="0" y="0"/>
          <a:chExt cx="0" cy="0"/>
        </a:xfrm>
      </p:grpSpPr>
      <p:sp>
        <p:nvSpPr>
          <p:cNvPr id="248" name="Google Shape;248;p39"/>
          <p:cNvSpPr txBox="1"/>
          <p:nvPr>
            <p:ph type="title"/>
          </p:nvPr>
        </p:nvSpPr>
        <p:spPr>
          <a:xfrm>
            <a:off x="359054" y="270000"/>
            <a:ext cx="8099100" cy="754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1000"/>
              <a:buFont typeface="Arial"/>
              <a:buNone/>
              <a:defRPr b="0" i="0" sz="2400" u="none" cap="none" strike="noStrike">
                <a:solidFill>
                  <a:schemeClr val="accent1"/>
                </a:solidFill>
                <a:latin typeface="Arial"/>
                <a:ea typeface="Arial"/>
                <a:cs typeface="Arial"/>
                <a:sym typeface="Arial"/>
              </a:defRPr>
            </a:lvl1pPr>
            <a:lvl2pPr lvl="1"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sp>
        <p:nvSpPr>
          <p:cNvPr id="249" name="Google Shape;249;p39"/>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250" name="Google Shape;250;p39"/>
          <p:cNvPicPr preferRelativeResize="0"/>
          <p:nvPr/>
        </p:nvPicPr>
        <p:blipFill rotWithShape="1">
          <a:blip r:embed="rId2">
            <a:alphaModFix/>
          </a:blip>
          <a:srcRect b="12358" l="8119" r="8086" t="12328"/>
          <a:stretch/>
        </p:blipFill>
        <p:spPr>
          <a:xfrm>
            <a:off x="8063752" y="4769165"/>
            <a:ext cx="899972" cy="254955"/>
          </a:xfrm>
          <a:prstGeom prst="rect">
            <a:avLst/>
          </a:prstGeom>
          <a:noFill/>
          <a:ln>
            <a:noFill/>
          </a:ln>
        </p:spPr>
      </p:pic>
      <p:pic>
        <p:nvPicPr>
          <p:cNvPr id="251" name="Google Shape;251;p39"/>
          <p:cNvPicPr preferRelativeResize="0"/>
          <p:nvPr/>
        </p:nvPicPr>
        <p:blipFill rotWithShape="1">
          <a:blip r:embed="rId3">
            <a:alphaModFix/>
          </a:blip>
          <a:srcRect b="0" l="0" r="0" t="0"/>
          <a:stretch/>
        </p:blipFill>
        <p:spPr>
          <a:xfrm flipH="1" rot="10800000">
            <a:off x="0" y="4738534"/>
            <a:ext cx="404948" cy="404947"/>
          </a:xfrm>
          <a:prstGeom prst="rect">
            <a:avLst/>
          </a:prstGeom>
          <a:noFill/>
          <a:ln>
            <a:noFill/>
          </a:ln>
        </p:spPr>
      </p:pic>
      <p:pic>
        <p:nvPicPr>
          <p:cNvPr id="252" name="Google Shape;252;p39"/>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
        <p:nvSpPr>
          <p:cNvPr id="253" name="Google Shape;253;p39"/>
          <p:cNvSpPr txBox="1"/>
          <p:nvPr>
            <p:ph idx="1" type="body"/>
          </p:nvPr>
        </p:nvSpPr>
        <p:spPr>
          <a:xfrm>
            <a:off x="359054" y="1080000"/>
            <a:ext cx="8099100" cy="3510000"/>
          </a:xfrm>
          <a:prstGeom prst="rect">
            <a:avLst/>
          </a:prstGeom>
          <a:noFill/>
          <a:ln>
            <a:noFill/>
          </a:ln>
        </p:spPr>
        <p:txBody>
          <a:bodyPr anchorCtr="0" anchor="t" bIns="0" lIns="0" spcFirstLastPara="1" rIns="0" wrap="square" tIns="0">
            <a:noAutofit/>
          </a:bodyPr>
          <a:lstStyle>
            <a:lvl1pPr indent="-323850" lvl="0" marL="457200" marR="0" rtl="0" algn="l">
              <a:lnSpc>
                <a:spcPct val="100000"/>
              </a:lnSpc>
              <a:spcBef>
                <a:spcPts val="400"/>
              </a:spcBef>
              <a:spcAft>
                <a:spcPts val="0"/>
              </a:spcAft>
              <a:buClr>
                <a:schemeClr val="accent1"/>
              </a:buClr>
              <a:buSzPts val="1500"/>
              <a:buChar char="■"/>
              <a:defRPr i="0" sz="1500" u="none" cap="none" strike="noStrike">
                <a:solidFill>
                  <a:schemeClr val="lt1"/>
                </a:solidFill>
              </a:defRPr>
            </a:lvl1pPr>
            <a:lvl2pPr indent="-323850" lvl="1" marL="914400" marR="0" rtl="0" algn="l">
              <a:lnSpc>
                <a:spcPct val="100000"/>
              </a:lnSpc>
              <a:spcBef>
                <a:spcPts val="400"/>
              </a:spcBef>
              <a:spcAft>
                <a:spcPts val="0"/>
              </a:spcAft>
              <a:buClr>
                <a:schemeClr val="accent4"/>
              </a:buClr>
              <a:buSzPts val="1500"/>
              <a:buChar char="■"/>
              <a:defRPr b="0" i="0" sz="1300" u="none" cap="none" strike="noStrike">
                <a:solidFill>
                  <a:schemeClr val="lt1"/>
                </a:solidFill>
                <a:latin typeface="Arial"/>
                <a:ea typeface="Arial"/>
                <a:cs typeface="Arial"/>
                <a:sym typeface="Arial"/>
              </a:defRPr>
            </a:lvl2pPr>
            <a:lvl3pPr indent="-323850" lvl="2" marL="1371600" marR="0" rtl="0" algn="l">
              <a:lnSpc>
                <a:spcPct val="100000"/>
              </a:lnSpc>
              <a:spcBef>
                <a:spcPts val="400"/>
              </a:spcBef>
              <a:spcAft>
                <a:spcPts val="0"/>
              </a:spcAft>
              <a:buClr>
                <a:schemeClr val="accent2"/>
              </a:buClr>
              <a:buSzPts val="1500"/>
              <a:buChar char="■"/>
              <a:defRPr b="0" i="0" sz="1200" u="none" cap="none" strike="noStrike">
                <a:solidFill>
                  <a:schemeClr val="lt1"/>
                </a:solidFill>
                <a:latin typeface="Arial"/>
                <a:ea typeface="Arial"/>
                <a:cs typeface="Arial"/>
                <a:sym typeface="Arial"/>
              </a:defRPr>
            </a:lvl3pPr>
            <a:lvl4pPr indent="-323850" lvl="3" marL="1828800" marR="0" rtl="0" algn="l">
              <a:lnSpc>
                <a:spcPct val="100000"/>
              </a:lnSpc>
              <a:spcBef>
                <a:spcPts val="400"/>
              </a:spcBef>
              <a:spcAft>
                <a:spcPts val="0"/>
              </a:spcAft>
              <a:buClr>
                <a:schemeClr val="lt2"/>
              </a:buClr>
              <a:buSzPts val="1500"/>
              <a:buFont typeface="Arial"/>
              <a:buChar char="■"/>
              <a:defRPr b="0" i="0" sz="1000" u="none" cap="none" strike="noStrike">
                <a:solidFill>
                  <a:schemeClr val="lt1"/>
                </a:solidFill>
                <a:latin typeface="Arial"/>
                <a:ea typeface="Arial"/>
                <a:cs typeface="Arial"/>
                <a:sym typeface="Arial"/>
              </a:defRPr>
            </a:lvl4pPr>
            <a:lvl5pPr indent="-323850" lvl="4" marL="2286000" marR="0" rtl="0" algn="l">
              <a:lnSpc>
                <a:spcPct val="100000"/>
              </a:lnSpc>
              <a:spcBef>
                <a:spcPts val="400"/>
              </a:spcBef>
              <a:spcAft>
                <a:spcPts val="0"/>
              </a:spcAft>
              <a:buClr>
                <a:schemeClr val="lt1"/>
              </a:buClr>
              <a:buSzPts val="1500"/>
              <a:buFont typeface="Arial"/>
              <a:buChar char="■"/>
              <a:defRPr b="0" i="0" sz="900" u="none" cap="none" strike="noStrike">
                <a:solidFill>
                  <a:schemeClr val="lt1"/>
                </a:solidFill>
                <a:latin typeface="Arial"/>
                <a:ea typeface="Arial"/>
                <a:cs typeface="Arial"/>
                <a:sym typeface="Arial"/>
              </a:defRPr>
            </a:lvl5pPr>
            <a:lvl6pPr indent="-336550" lvl="5" marL="2743200" marR="0" rtl="0" algn="l">
              <a:lnSpc>
                <a:spcPct val="100000"/>
              </a:lnSpc>
              <a:spcBef>
                <a:spcPts val="4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indent="-336550" lvl="6" marL="3200400" marR="0" rtl="0" algn="l">
              <a:lnSpc>
                <a:spcPct val="100000"/>
              </a:lnSpc>
              <a:spcBef>
                <a:spcPts val="4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indent="-336550" lvl="7" marL="3657600" marR="0" rtl="0" algn="l">
              <a:lnSpc>
                <a:spcPct val="100000"/>
              </a:lnSpc>
              <a:spcBef>
                <a:spcPts val="4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indent="-336550" lvl="8" marL="4114800" marR="0" rtl="0" algn="l">
              <a:lnSpc>
                <a:spcPct val="100000"/>
              </a:lnSpc>
              <a:spcBef>
                <a:spcPts val="400"/>
              </a:spcBef>
              <a:spcAft>
                <a:spcPts val="40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ext - White">
  <p:cSld name="7_Blank_1">
    <p:bg>
      <p:bgPr>
        <a:solidFill>
          <a:schemeClr val="lt1"/>
        </a:solidFill>
      </p:bgPr>
    </p:bg>
    <p:spTree>
      <p:nvGrpSpPr>
        <p:cNvPr id="254" name="Shape 254"/>
        <p:cNvGrpSpPr/>
        <p:nvPr/>
      </p:nvGrpSpPr>
      <p:grpSpPr>
        <a:xfrm>
          <a:off x="0" y="0"/>
          <a:ext cx="0" cy="0"/>
          <a:chOff x="0" y="0"/>
          <a:chExt cx="0" cy="0"/>
        </a:xfrm>
      </p:grpSpPr>
      <p:sp>
        <p:nvSpPr>
          <p:cNvPr id="255" name="Google Shape;255;p40"/>
          <p:cNvSpPr txBox="1"/>
          <p:nvPr>
            <p:ph type="title"/>
          </p:nvPr>
        </p:nvSpPr>
        <p:spPr>
          <a:xfrm>
            <a:off x="359054" y="270000"/>
            <a:ext cx="8099100" cy="754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4"/>
              </a:buClr>
              <a:buSzPts val="1000"/>
              <a:buFont typeface="Arial"/>
              <a:buNone/>
              <a:defRPr b="0" i="0" sz="2400" u="none" cap="none" strike="noStrike">
                <a:solidFill>
                  <a:schemeClr val="accent4"/>
                </a:solidFill>
                <a:latin typeface="Arial"/>
                <a:ea typeface="Arial"/>
                <a:cs typeface="Arial"/>
                <a:sym typeface="Arial"/>
              </a:defRPr>
            </a:lvl1pPr>
            <a:lvl2pPr lvl="1"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sp>
        <p:nvSpPr>
          <p:cNvPr id="256" name="Google Shape;256;p40"/>
          <p:cNvSpPr txBox="1"/>
          <p:nvPr>
            <p:ph idx="1" type="body"/>
          </p:nvPr>
        </p:nvSpPr>
        <p:spPr>
          <a:xfrm>
            <a:off x="359054" y="1080000"/>
            <a:ext cx="8099100" cy="3510000"/>
          </a:xfrm>
          <a:prstGeom prst="rect">
            <a:avLst/>
          </a:prstGeom>
          <a:noFill/>
          <a:ln>
            <a:noFill/>
          </a:ln>
        </p:spPr>
        <p:txBody>
          <a:bodyPr anchorCtr="0" anchor="t" bIns="0" lIns="0" spcFirstLastPara="1" rIns="0" wrap="square" tIns="0">
            <a:noAutofit/>
          </a:bodyPr>
          <a:lstStyle>
            <a:lvl1pPr indent="-323850" lvl="0" marL="457200" marR="0" rtl="0" algn="l">
              <a:lnSpc>
                <a:spcPct val="100000"/>
              </a:lnSpc>
              <a:spcBef>
                <a:spcPts val="400"/>
              </a:spcBef>
              <a:spcAft>
                <a:spcPts val="0"/>
              </a:spcAft>
              <a:buClr>
                <a:schemeClr val="accent1"/>
              </a:buClr>
              <a:buSzPts val="1500"/>
              <a:buChar char="■"/>
              <a:defRPr i="0" sz="1500" u="none" cap="none" strike="noStrike">
                <a:solidFill>
                  <a:schemeClr val="dk1"/>
                </a:solidFill>
              </a:defRPr>
            </a:lvl1pPr>
            <a:lvl2pPr indent="-323850" lvl="1" marL="914400" marR="0" rtl="0" algn="l">
              <a:lnSpc>
                <a:spcPct val="100000"/>
              </a:lnSpc>
              <a:spcBef>
                <a:spcPts val="400"/>
              </a:spcBef>
              <a:spcAft>
                <a:spcPts val="0"/>
              </a:spcAft>
              <a:buClr>
                <a:schemeClr val="accent4"/>
              </a:buClr>
              <a:buSzPts val="1500"/>
              <a:buChar char="■"/>
              <a:defRPr b="0" i="0" sz="13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chemeClr val="accent2"/>
              </a:buClr>
              <a:buSzPts val="1500"/>
              <a:buChar char="■"/>
              <a:defRPr b="0" i="0" sz="1200" u="none" cap="none" strike="noStrike">
                <a:solidFill>
                  <a:schemeClr val="dk1"/>
                </a:solidFill>
                <a:latin typeface="Arial"/>
                <a:ea typeface="Arial"/>
                <a:cs typeface="Arial"/>
                <a:sym typeface="Arial"/>
              </a:defRPr>
            </a:lvl3pPr>
            <a:lvl4pPr indent="-323850" lvl="3" marL="1828800" marR="0" rtl="0" algn="l">
              <a:lnSpc>
                <a:spcPct val="100000"/>
              </a:lnSpc>
              <a:spcBef>
                <a:spcPts val="400"/>
              </a:spcBef>
              <a:spcAft>
                <a:spcPts val="0"/>
              </a:spcAft>
              <a:buClr>
                <a:schemeClr val="lt2"/>
              </a:buClr>
              <a:buSzPts val="1500"/>
              <a:buFont typeface="Arial"/>
              <a:buChar char="■"/>
              <a:defRPr b="0" i="0" sz="1000" u="none" cap="none" strike="noStrike">
                <a:solidFill>
                  <a:schemeClr val="dk1"/>
                </a:solidFill>
                <a:latin typeface="Arial"/>
                <a:ea typeface="Arial"/>
                <a:cs typeface="Arial"/>
                <a:sym typeface="Arial"/>
              </a:defRPr>
            </a:lvl4pPr>
            <a:lvl5pPr indent="-323850" lvl="4" marL="2286000" marR="0" rtl="0" algn="l">
              <a:lnSpc>
                <a:spcPct val="100000"/>
              </a:lnSpc>
              <a:spcBef>
                <a:spcPts val="400"/>
              </a:spcBef>
              <a:spcAft>
                <a:spcPts val="0"/>
              </a:spcAft>
              <a:buClr>
                <a:schemeClr val="dk1"/>
              </a:buClr>
              <a:buSzPts val="1500"/>
              <a:buFont typeface="Arial"/>
              <a:buChar char="■"/>
              <a:defRPr b="0" i="0" sz="900" u="none" cap="none" strike="noStrike">
                <a:solidFill>
                  <a:schemeClr val="dk1"/>
                </a:solidFill>
                <a:latin typeface="Arial"/>
                <a:ea typeface="Arial"/>
                <a:cs typeface="Arial"/>
                <a:sym typeface="Arial"/>
              </a:defRPr>
            </a:lvl5pPr>
            <a:lvl6pPr indent="-336550" lvl="5" marL="2743200" marR="0" rtl="0" algn="l">
              <a:lnSpc>
                <a:spcPct val="100000"/>
              </a:lnSpc>
              <a:spcBef>
                <a:spcPts val="400"/>
              </a:spcBef>
              <a:spcAft>
                <a:spcPts val="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6pPr>
            <a:lvl7pPr indent="-336550" lvl="6" marL="3200400" marR="0" rtl="0" algn="l">
              <a:lnSpc>
                <a:spcPct val="100000"/>
              </a:lnSpc>
              <a:spcBef>
                <a:spcPts val="400"/>
              </a:spcBef>
              <a:spcAft>
                <a:spcPts val="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7pPr>
            <a:lvl8pPr indent="-336550" lvl="7" marL="3657600" marR="0" rtl="0" algn="l">
              <a:lnSpc>
                <a:spcPct val="100000"/>
              </a:lnSpc>
              <a:spcBef>
                <a:spcPts val="400"/>
              </a:spcBef>
              <a:spcAft>
                <a:spcPts val="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8pPr>
            <a:lvl9pPr indent="-336550" lvl="8" marL="4114800" marR="0" rtl="0" algn="l">
              <a:lnSpc>
                <a:spcPct val="100000"/>
              </a:lnSpc>
              <a:spcBef>
                <a:spcPts val="400"/>
              </a:spcBef>
              <a:spcAft>
                <a:spcPts val="40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9pPr>
          </a:lstStyle>
          <a:p/>
        </p:txBody>
      </p:sp>
      <p:sp>
        <p:nvSpPr>
          <p:cNvPr id="257" name="Google Shape;257;p40"/>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258" name="Google Shape;258;p40"/>
          <p:cNvPicPr preferRelativeResize="0"/>
          <p:nvPr/>
        </p:nvPicPr>
        <p:blipFill rotWithShape="1">
          <a:blip r:embed="rId2">
            <a:alphaModFix/>
          </a:blip>
          <a:srcRect b="12356" l="8109" r="8109" t="12341"/>
          <a:stretch/>
        </p:blipFill>
        <p:spPr>
          <a:xfrm>
            <a:off x="8063752" y="4769165"/>
            <a:ext cx="899972" cy="255051"/>
          </a:xfrm>
          <a:prstGeom prst="rect">
            <a:avLst/>
          </a:prstGeom>
          <a:noFill/>
          <a:ln>
            <a:noFill/>
          </a:ln>
        </p:spPr>
      </p:pic>
      <p:pic>
        <p:nvPicPr>
          <p:cNvPr id="259" name="Google Shape;259;p40"/>
          <p:cNvPicPr preferRelativeResize="0"/>
          <p:nvPr/>
        </p:nvPicPr>
        <p:blipFill rotWithShape="1">
          <a:blip r:embed="rId3">
            <a:alphaModFix/>
          </a:blip>
          <a:srcRect b="0" l="0" r="0" t="0"/>
          <a:stretch/>
        </p:blipFill>
        <p:spPr>
          <a:xfrm flipH="1" rot="10800000">
            <a:off x="0" y="4738534"/>
            <a:ext cx="404948" cy="404947"/>
          </a:xfrm>
          <a:prstGeom prst="rect">
            <a:avLst/>
          </a:prstGeom>
          <a:noFill/>
          <a:ln>
            <a:noFill/>
          </a:ln>
        </p:spPr>
      </p:pic>
      <p:pic>
        <p:nvPicPr>
          <p:cNvPr id="260" name="Google Shape;260;p40"/>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Blank with Title - Black">
  <p:cSld name="6_Blank">
    <p:bg>
      <p:bgPr>
        <a:solidFill>
          <a:schemeClr val="dk1"/>
        </a:solidFill>
      </p:bgPr>
    </p:bg>
    <p:spTree>
      <p:nvGrpSpPr>
        <p:cNvPr id="261" name="Shape 261"/>
        <p:cNvGrpSpPr/>
        <p:nvPr/>
      </p:nvGrpSpPr>
      <p:grpSpPr>
        <a:xfrm>
          <a:off x="0" y="0"/>
          <a:ext cx="0" cy="0"/>
          <a:chOff x="0" y="0"/>
          <a:chExt cx="0" cy="0"/>
        </a:xfrm>
      </p:grpSpPr>
      <p:sp>
        <p:nvSpPr>
          <p:cNvPr id="262" name="Google Shape;262;p41"/>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263" name="Google Shape;263;p41"/>
          <p:cNvPicPr preferRelativeResize="0"/>
          <p:nvPr/>
        </p:nvPicPr>
        <p:blipFill rotWithShape="1">
          <a:blip r:embed="rId2">
            <a:alphaModFix/>
          </a:blip>
          <a:srcRect b="12358" l="8119" r="8086" t="12328"/>
          <a:stretch/>
        </p:blipFill>
        <p:spPr>
          <a:xfrm>
            <a:off x="8063752" y="4769165"/>
            <a:ext cx="899972" cy="254955"/>
          </a:xfrm>
          <a:prstGeom prst="rect">
            <a:avLst/>
          </a:prstGeom>
          <a:noFill/>
          <a:ln>
            <a:noFill/>
          </a:ln>
        </p:spPr>
      </p:pic>
      <p:pic>
        <p:nvPicPr>
          <p:cNvPr id="264" name="Google Shape;264;p41"/>
          <p:cNvPicPr preferRelativeResize="0"/>
          <p:nvPr/>
        </p:nvPicPr>
        <p:blipFill rotWithShape="1">
          <a:blip r:embed="rId3">
            <a:alphaModFix/>
          </a:blip>
          <a:srcRect b="0" l="0" r="0" t="0"/>
          <a:stretch/>
        </p:blipFill>
        <p:spPr>
          <a:xfrm flipH="1" rot="10800000">
            <a:off x="0" y="4738534"/>
            <a:ext cx="404948" cy="404947"/>
          </a:xfrm>
          <a:prstGeom prst="rect">
            <a:avLst/>
          </a:prstGeom>
          <a:noFill/>
          <a:ln>
            <a:noFill/>
          </a:ln>
        </p:spPr>
      </p:pic>
      <p:pic>
        <p:nvPicPr>
          <p:cNvPr id="265" name="Google Shape;265;p41"/>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
        <p:nvSpPr>
          <p:cNvPr id="266" name="Google Shape;266;p41"/>
          <p:cNvSpPr txBox="1"/>
          <p:nvPr>
            <p:ph type="title"/>
          </p:nvPr>
        </p:nvSpPr>
        <p:spPr>
          <a:xfrm>
            <a:off x="359054" y="270000"/>
            <a:ext cx="8099100" cy="754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1000"/>
              <a:buFont typeface="Arial"/>
              <a:buNone/>
              <a:defRPr b="0" i="0" sz="2400" u="none" cap="none" strike="noStrike">
                <a:solidFill>
                  <a:schemeClr val="accent1"/>
                </a:solidFill>
                <a:latin typeface="Arial"/>
                <a:ea typeface="Arial"/>
                <a:cs typeface="Arial"/>
                <a:sym typeface="Arial"/>
              </a:defRPr>
            </a:lvl1pPr>
            <a:lvl2pPr lvl="1"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Blank with Title - White">
  <p:cSld name="6_Blank_1">
    <p:bg>
      <p:bgPr>
        <a:solidFill>
          <a:schemeClr val="lt1"/>
        </a:solidFill>
      </p:bgPr>
    </p:bg>
    <p:spTree>
      <p:nvGrpSpPr>
        <p:cNvPr id="267" name="Shape 267"/>
        <p:cNvGrpSpPr/>
        <p:nvPr/>
      </p:nvGrpSpPr>
      <p:grpSpPr>
        <a:xfrm>
          <a:off x="0" y="0"/>
          <a:ext cx="0" cy="0"/>
          <a:chOff x="0" y="0"/>
          <a:chExt cx="0" cy="0"/>
        </a:xfrm>
      </p:grpSpPr>
      <p:sp>
        <p:nvSpPr>
          <p:cNvPr id="268" name="Google Shape;268;p42"/>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269" name="Google Shape;269;p42"/>
          <p:cNvPicPr preferRelativeResize="0"/>
          <p:nvPr/>
        </p:nvPicPr>
        <p:blipFill rotWithShape="1">
          <a:blip r:embed="rId2">
            <a:alphaModFix/>
          </a:blip>
          <a:srcRect b="12356" l="8109" r="8109" t="12341"/>
          <a:stretch/>
        </p:blipFill>
        <p:spPr>
          <a:xfrm>
            <a:off x="8063752" y="4769165"/>
            <a:ext cx="899972" cy="255051"/>
          </a:xfrm>
          <a:prstGeom prst="rect">
            <a:avLst/>
          </a:prstGeom>
          <a:noFill/>
          <a:ln>
            <a:noFill/>
          </a:ln>
        </p:spPr>
      </p:pic>
      <p:pic>
        <p:nvPicPr>
          <p:cNvPr id="270" name="Google Shape;270;p42"/>
          <p:cNvPicPr preferRelativeResize="0"/>
          <p:nvPr/>
        </p:nvPicPr>
        <p:blipFill rotWithShape="1">
          <a:blip r:embed="rId3">
            <a:alphaModFix/>
          </a:blip>
          <a:srcRect b="0" l="0" r="0" t="0"/>
          <a:stretch/>
        </p:blipFill>
        <p:spPr>
          <a:xfrm flipH="1" rot="10800000">
            <a:off x="0" y="4738534"/>
            <a:ext cx="404948" cy="404947"/>
          </a:xfrm>
          <a:prstGeom prst="rect">
            <a:avLst/>
          </a:prstGeom>
          <a:noFill/>
          <a:ln>
            <a:noFill/>
          </a:ln>
        </p:spPr>
      </p:pic>
      <p:pic>
        <p:nvPicPr>
          <p:cNvPr id="271" name="Google Shape;271;p42"/>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
        <p:nvSpPr>
          <p:cNvPr id="272" name="Google Shape;272;p42"/>
          <p:cNvSpPr txBox="1"/>
          <p:nvPr>
            <p:ph type="title"/>
          </p:nvPr>
        </p:nvSpPr>
        <p:spPr>
          <a:xfrm>
            <a:off x="359054" y="270000"/>
            <a:ext cx="8099100" cy="754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4"/>
              </a:buClr>
              <a:buSzPts val="1000"/>
              <a:buFont typeface="Arial"/>
              <a:buNone/>
              <a:defRPr b="0" i="0" sz="2400" u="none" cap="none" strike="noStrike">
                <a:solidFill>
                  <a:schemeClr val="accent4"/>
                </a:solidFill>
                <a:latin typeface="Arial"/>
                <a:ea typeface="Arial"/>
                <a:cs typeface="Arial"/>
                <a:sym typeface="Arial"/>
              </a:defRPr>
            </a:lvl1pPr>
            <a:lvl2pPr lvl="1"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ection Cover - White">
  <p:cSld name="1_Blank_1">
    <p:bg>
      <p:bgPr>
        <a:solidFill>
          <a:schemeClr val="lt1"/>
        </a:solidFill>
      </p:bgPr>
    </p:bg>
    <p:spTree>
      <p:nvGrpSpPr>
        <p:cNvPr id="37" name="Shape 37"/>
        <p:cNvGrpSpPr/>
        <p:nvPr/>
      </p:nvGrpSpPr>
      <p:grpSpPr>
        <a:xfrm>
          <a:off x="0" y="0"/>
          <a:ext cx="0" cy="0"/>
          <a:chOff x="0" y="0"/>
          <a:chExt cx="0" cy="0"/>
        </a:xfrm>
      </p:grpSpPr>
      <p:sp>
        <p:nvSpPr>
          <p:cNvPr id="38" name="Google Shape;38;p5"/>
          <p:cNvSpPr txBox="1"/>
          <p:nvPr>
            <p:ph type="ctrTitle"/>
          </p:nvPr>
        </p:nvSpPr>
        <p:spPr>
          <a:xfrm>
            <a:off x="359054" y="2339590"/>
            <a:ext cx="8425500" cy="79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4"/>
              </a:buClr>
              <a:buSzPts val="2400"/>
              <a:buFont typeface="Arial"/>
              <a:buNone/>
              <a:defRPr b="0" i="0" sz="2400" u="none" cap="none" strike="noStrike">
                <a:solidFill>
                  <a:schemeClr val="accent4"/>
                </a:solidFill>
                <a:latin typeface="Arial"/>
                <a:ea typeface="Arial"/>
                <a:cs typeface="Arial"/>
                <a:sym typeface="Arial"/>
              </a:defRPr>
            </a:lvl1pPr>
            <a:lvl2pPr lvl="1"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2pPr>
            <a:lvl3pPr lvl="2"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3pPr>
            <a:lvl4pPr lvl="3"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4pPr>
            <a:lvl5pPr lvl="4"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5pPr>
            <a:lvl6pPr lvl="5"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6pPr>
            <a:lvl7pPr lvl="6"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7pPr>
            <a:lvl8pPr lvl="7"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8pPr>
            <a:lvl9pPr lvl="8"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9pPr>
          </a:lstStyle>
          <a:p/>
        </p:txBody>
      </p:sp>
      <p:sp>
        <p:nvSpPr>
          <p:cNvPr id="39" name="Google Shape;39;p5"/>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40" name="Google Shape;40;p5"/>
          <p:cNvPicPr preferRelativeResize="0"/>
          <p:nvPr/>
        </p:nvPicPr>
        <p:blipFill rotWithShape="1">
          <a:blip r:embed="rId2">
            <a:alphaModFix/>
          </a:blip>
          <a:srcRect b="0" l="0" r="0" t="0"/>
          <a:stretch/>
        </p:blipFill>
        <p:spPr>
          <a:xfrm>
            <a:off x="359989" y="359937"/>
            <a:ext cx="8421437" cy="1408651"/>
          </a:xfrm>
          <a:prstGeom prst="rect">
            <a:avLst/>
          </a:prstGeom>
          <a:noFill/>
          <a:ln>
            <a:noFill/>
          </a:ln>
        </p:spPr>
      </p:pic>
      <p:pic>
        <p:nvPicPr>
          <p:cNvPr id="41" name="Google Shape;41;p5"/>
          <p:cNvPicPr preferRelativeResize="0"/>
          <p:nvPr/>
        </p:nvPicPr>
        <p:blipFill rotWithShape="1">
          <a:blip r:embed="rId3">
            <a:alphaModFix/>
          </a:blip>
          <a:srcRect b="12356" l="8109" r="8108" t="12341"/>
          <a:stretch/>
        </p:blipFill>
        <p:spPr>
          <a:xfrm>
            <a:off x="7088182" y="4393031"/>
            <a:ext cx="1695790" cy="481091"/>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Blank no Title - Black">
  <p:cSld name="2_Blank">
    <p:bg>
      <p:bgPr>
        <a:solidFill>
          <a:schemeClr val="dk1"/>
        </a:solidFill>
      </p:bgPr>
    </p:bg>
    <p:spTree>
      <p:nvGrpSpPr>
        <p:cNvPr id="273" name="Shape 273"/>
        <p:cNvGrpSpPr/>
        <p:nvPr/>
      </p:nvGrpSpPr>
      <p:grpSpPr>
        <a:xfrm>
          <a:off x="0" y="0"/>
          <a:ext cx="0" cy="0"/>
          <a:chOff x="0" y="0"/>
          <a:chExt cx="0" cy="0"/>
        </a:xfrm>
      </p:grpSpPr>
      <p:sp>
        <p:nvSpPr>
          <p:cNvPr id="274" name="Google Shape;274;p43"/>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275" name="Google Shape;275;p43"/>
          <p:cNvPicPr preferRelativeResize="0"/>
          <p:nvPr/>
        </p:nvPicPr>
        <p:blipFill rotWithShape="1">
          <a:blip r:embed="rId2">
            <a:alphaModFix/>
          </a:blip>
          <a:srcRect b="12358" l="8119" r="8086" t="12328"/>
          <a:stretch/>
        </p:blipFill>
        <p:spPr>
          <a:xfrm>
            <a:off x="8063752" y="4769165"/>
            <a:ext cx="899972" cy="254955"/>
          </a:xfrm>
          <a:prstGeom prst="rect">
            <a:avLst/>
          </a:prstGeom>
          <a:noFill/>
          <a:ln>
            <a:noFill/>
          </a:ln>
        </p:spPr>
      </p:pic>
      <p:pic>
        <p:nvPicPr>
          <p:cNvPr id="276" name="Google Shape;276;p43"/>
          <p:cNvPicPr preferRelativeResize="0"/>
          <p:nvPr/>
        </p:nvPicPr>
        <p:blipFill rotWithShape="1">
          <a:blip r:embed="rId3">
            <a:alphaModFix/>
          </a:blip>
          <a:srcRect b="0" l="0" r="0" t="0"/>
          <a:stretch/>
        </p:blipFill>
        <p:spPr>
          <a:xfrm flipH="1" rot="10800000">
            <a:off x="0" y="4738534"/>
            <a:ext cx="404948" cy="404947"/>
          </a:xfrm>
          <a:prstGeom prst="rect">
            <a:avLst/>
          </a:prstGeom>
          <a:noFill/>
          <a:ln>
            <a:noFill/>
          </a:ln>
        </p:spPr>
      </p:pic>
      <p:pic>
        <p:nvPicPr>
          <p:cNvPr id="277" name="Google Shape;277;p43"/>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Blank no Title - White">
  <p:cSld name="2_Blank_1">
    <p:bg>
      <p:bgPr>
        <a:solidFill>
          <a:schemeClr val="lt1"/>
        </a:solidFill>
      </p:bgPr>
    </p:bg>
    <p:spTree>
      <p:nvGrpSpPr>
        <p:cNvPr id="278" name="Shape 278"/>
        <p:cNvGrpSpPr/>
        <p:nvPr/>
      </p:nvGrpSpPr>
      <p:grpSpPr>
        <a:xfrm>
          <a:off x="0" y="0"/>
          <a:ext cx="0" cy="0"/>
          <a:chOff x="0" y="0"/>
          <a:chExt cx="0" cy="0"/>
        </a:xfrm>
      </p:grpSpPr>
      <p:sp>
        <p:nvSpPr>
          <p:cNvPr id="279" name="Google Shape;279;p44"/>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280" name="Google Shape;280;p44"/>
          <p:cNvPicPr preferRelativeResize="0"/>
          <p:nvPr/>
        </p:nvPicPr>
        <p:blipFill rotWithShape="1">
          <a:blip r:embed="rId2">
            <a:alphaModFix/>
          </a:blip>
          <a:srcRect b="12356" l="8109" r="8109" t="12341"/>
          <a:stretch/>
        </p:blipFill>
        <p:spPr>
          <a:xfrm>
            <a:off x="8063752" y="4769165"/>
            <a:ext cx="899972" cy="255051"/>
          </a:xfrm>
          <a:prstGeom prst="rect">
            <a:avLst/>
          </a:prstGeom>
          <a:noFill/>
          <a:ln>
            <a:noFill/>
          </a:ln>
        </p:spPr>
      </p:pic>
      <p:pic>
        <p:nvPicPr>
          <p:cNvPr id="281" name="Google Shape;281;p44"/>
          <p:cNvPicPr preferRelativeResize="0"/>
          <p:nvPr/>
        </p:nvPicPr>
        <p:blipFill rotWithShape="1">
          <a:blip r:embed="rId3">
            <a:alphaModFix/>
          </a:blip>
          <a:srcRect b="0" l="0" r="0" t="0"/>
          <a:stretch/>
        </p:blipFill>
        <p:spPr>
          <a:xfrm flipH="1" rot="10800000">
            <a:off x="0" y="4738534"/>
            <a:ext cx="404948" cy="404947"/>
          </a:xfrm>
          <a:prstGeom prst="rect">
            <a:avLst/>
          </a:prstGeom>
          <a:noFill/>
          <a:ln>
            <a:noFill/>
          </a:ln>
        </p:spPr>
      </p:pic>
      <p:pic>
        <p:nvPicPr>
          <p:cNvPr id="282" name="Google Shape;282;p44"/>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Blank - Black">
  <p:cSld name="4_Blank">
    <p:bg>
      <p:bgPr>
        <a:solidFill>
          <a:schemeClr val="dk1"/>
        </a:solidFill>
      </p:bgPr>
    </p:bg>
    <p:spTree>
      <p:nvGrpSpPr>
        <p:cNvPr id="283" name="Shape 283"/>
        <p:cNvGrpSpPr/>
        <p:nvPr/>
      </p:nvGrpSpPr>
      <p:grpSpPr>
        <a:xfrm>
          <a:off x="0" y="0"/>
          <a:ext cx="0" cy="0"/>
          <a:chOff x="0" y="0"/>
          <a:chExt cx="0" cy="0"/>
        </a:xfrm>
      </p:grpSpPr>
      <p:sp>
        <p:nvSpPr>
          <p:cNvPr id="284" name="Google Shape;284;p45"/>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285" name="Google Shape;285;p45"/>
          <p:cNvPicPr preferRelativeResize="0"/>
          <p:nvPr/>
        </p:nvPicPr>
        <p:blipFill rotWithShape="1">
          <a:blip r:embed="rId2">
            <a:alphaModFix/>
          </a:blip>
          <a:srcRect b="0" l="0" r="0" t="0"/>
          <a:stretch/>
        </p:blipFill>
        <p:spPr>
          <a:xfrm flipH="1" rot="10800000">
            <a:off x="0" y="4738534"/>
            <a:ext cx="404948" cy="404947"/>
          </a:xfrm>
          <a:prstGeom prst="rect">
            <a:avLst/>
          </a:prstGeom>
          <a:noFill/>
          <a:ln>
            <a:noFill/>
          </a:ln>
        </p:spPr>
      </p:pic>
      <p:pic>
        <p:nvPicPr>
          <p:cNvPr id="286" name="Google Shape;286;p45"/>
          <p:cNvPicPr preferRelativeResize="0"/>
          <p:nvPr/>
        </p:nvPicPr>
        <p:blipFill rotWithShape="1">
          <a:blip r:embed="rId3">
            <a:alphaModFix/>
          </a:blip>
          <a:srcRect b="0" l="0" r="0" t="0"/>
          <a:stretch/>
        </p:blipFill>
        <p:spPr>
          <a:xfrm flipH="1">
            <a:off x="8738771" y="0"/>
            <a:ext cx="404948" cy="404948"/>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Blank - White">
  <p:cSld name="4_Blank_1">
    <p:bg>
      <p:bgPr>
        <a:solidFill>
          <a:schemeClr val="lt1"/>
        </a:solidFill>
      </p:bgPr>
    </p:bg>
    <p:spTree>
      <p:nvGrpSpPr>
        <p:cNvPr id="287" name="Shape 287"/>
        <p:cNvGrpSpPr/>
        <p:nvPr/>
      </p:nvGrpSpPr>
      <p:grpSpPr>
        <a:xfrm>
          <a:off x="0" y="0"/>
          <a:ext cx="0" cy="0"/>
          <a:chOff x="0" y="0"/>
          <a:chExt cx="0" cy="0"/>
        </a:xfrm>
      </p:grpSpPr>
      <p:sp>
        <p:nvSpPr>
          <p:cNvPr id="288" name="Google Shape;288;p46"/>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289" name="Google Shape;289;p46"/>
          <p:cNvPicPr preferRelativeResize="0"/>
          <p:nvPr/>
        </p:nvPicPr>
        <p:blipFill rotWithShape="1">
          <a:blip r:embed="rId2">
            <a:alphaModFix/>
          </a:blip>
          <a:srcRect b="0" l="0" r="0" t="0"/>
          <a:stretch/>
        </p:blipFill>
        <p:spPr>
          <a:xfrm flipH="1" rot="10800000">
            <a:off x="0" y="4738534"/>
            <a:ext cx="404948" cy="404947"/>
          </a:xfrm>
          <a:prstGeom prst="rect">
            <a:avLst/>
          </a:prstGeom>
          <a:noFill/>
          <a:ln>
            <a:noFill/>
          </a:ln>
        </p:spPr>
      </p:pic>
      <p:pic>
        <p:nvPicPr>
          <p:cNvPr id="290" name="Google Shape;290;p46"/>
          <p:cNvPicPr preferRelativeResize="0"/>
          <p:nvPr/>
        </p:nvPicPr>
        <p:blipFill rotWithShape="1">
          <a:blip r:embed="rId3">
            <a:alphaModFix/>
          </a:blip>
          <a:srcRect b="0" l="0" r="0" t="0"/>
          <a:stretch/>
        </p:blipFill>
        <p:spPr>
          <a:xfrm flipH="1">
            <a:off x="8738771" y="0"/>
            <a:ext cx="404948" cy="404948"/>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Back Cover - Black">
  <p:cSld name="5_Blank">
    <p:bg>
      <p:bgPr>
        <a:solidFill>
          <a:schemeClr val="dk1"/>
        </a:solidFill>
      </p:bgPr>
    </p:bg>
    <p:spTree>
      <p:nvGrpSpPr>
        <p:cNvPr id="291" name="Shape 291"/>
        <p:cNvGrpSpPr/>
        <p:nvPr/>
      </p:nvGrpSpPr>
      <p:grpSpPr>
        <a:xfrm>
          <a:off x="0" y="0"/>
          <a:ext cx="0" cy="0"/>
          <a:chOff x="0" y="0"/>
          <a:chExt cx="0" cy="0"/>
        </a:xfrm>
      </p:grpSpPr>
      <p:sp>
        <p:nvSpPr>
          <p:cNvPr id="292" name="Google Shape;292;p47"/>
          <p:cNvSpPr txBox="1"/>
          <p:nvPr/>
        </p:nvSpPr>
        <p:spPr>
          <a:xfrm>
            <a:off x="359054" y="1370583"/>
            <a:ext cx="2699700" cy="669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900"/>
              <a:buFont typeface="Arial"/>
              <a:buNone/>
            </a:pPr>
            <a:r>
              <a:rPr b="0" i="0" lang="en" sz="3900" u="none" cap="none" strike="noStrike">
                <a:solidFill>
                  <a:schemeClr val="accent1"/>
                </a:solidFill>
                <a:latin typeface="Arial"/>
                <a:ea typeface="Arial"/>
                <a:cs typeface="Arial"/>
                <a:sym typeface="Arial"/>
              </a:rPr>
              <a:t>Thank you!</a:t>
            </a:r>
            <a:endParaRPr b="0" i="0" sz="1000" u="none" cap="none" strike="noStrike">
              <a:solidFill>
                <a:schemeClr val="accent1"/>
              </a:solidFill>
              <a:latin typeface="Arial"/>
              <a:ea typeface="Arial"/>
              <a:cs typeface="Arial"/>
              <a:sym typeface="Arial"/>
            </a:endParaRPr>
          </a:p>
        </p:txBody>
      </p:sp>
      <p:pic>
        <p:nvPicPr>
          <p:cNvPr id="293" name="Google Shape;293;p47"/>
          <p:cNvPicPr preferRelativeResize="0"/>
          <p:nvPr/>
        </p:nvPicPr>
        <p:blipFill rotWithShape="1">
          <a:blip r:embed="rId2">
            <a:alphaModFix/>
          </a:blip>
          <a:srcRect b="0" l="0" r="0" t="0"/>
          <a:stretch/>
        </p:blipFill>
        <p:spPr>
          <a:xfrm>
            <a:off x="5003846" y="359937"/>
            <a:ext cx="3778851" cy="3778851"/>
          </a:xfrm>
          <a:prstGeom prst="rect">
            <a:avLst/>
          </a:prstGeom>
          <a:noFill/>
          <a:ln>
            <a:noFill/>
          </a:ln>
        </p:spPr>
      </p:pic>
      <p:pic>
        <p:nvPicPr>
          <p:cNvPr id="294" name="Google Shape;294;p47"/>
          <p:cNvPicPr preferRelativeResize="0"/>
          <p:nvPr/>
        </p:nvPicPr>
        <p:blipFill rotWithShape="1">
          <a:blip r:embed="rId3">
            <a:alphaModFix/>
          </a:blip>
          <a:srcRect b="0" l="0" r="0" t="0"/>
          <a:stretch/>
        </p:blipFill>
        <p:spPr>
          <a:xfrm>
            <a:off x="5003836" y="4667640"/>
            <a:ext cx="321798" cy="215972"/>
          </a:xfrm>
          <a:prstGeom prst="rect">
            <a:avLst/>
          </a:prstGeom>
          <a:noFill/>
          <a:ln>
            <a:noFill/>
          </a:ln>
        </p:spPr>
      </p:pic>
      <p:sp>
        <p:nvSpPr>
          <p:cNvPr id="295" name="Google Shape;295;p47">
            <a:hlinkClick r:id="rId4"/>
          </p:cNvPr>
          <p:cNvSpPr txBox="1"/>
          <p:nvPr/>
        </p:nvSpPr>
        <p:spPr>
          <a:xfrm>
            <a:off x="5454683" y="4667644"/>
            <a:ext cx="3226800" cy="2160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900"/>
              <a:buFont typeface="Arial"/>
              <a:buNone/>
            </a:pPr>
            <a:r>
              <a:rPr b="0" i="0" lang="en" sz="700" u="none" cap="none" strike="noStrike">
                <a:solidFill>
                  <a:schemeClr val="lt2"/>
                </a:solidFill>
                <a:latin typeface="Arial"/>
                <a:ea typeface="Arial"/>
                <a:cs typeface="Arial"/>
                <a:sym typeface="Arial"/>
              </a:rPr>
              <a:t>i4Trust has received funding from the European Union’s Horizon 2020 research and innovation programme under the Grant Agreement no 951975.</a:t>
            </a:r>
            <a:endParaRPr b="0" i="0" sz="700" u="none" cap="none" strike="noStrike">
              <a:solidFill>
                <a:schemeClr val="lt2"/>
              </a:solidFill>
              <a:latin typeface="Arial"/>
              <a:ea typeface="Arial"/>
              <a:cs typeface="Arial"/>
              <a:sym typeface="Arial"/>
            </a:endParaRPr>
          </a:p>
        </p:txBody>
      </p:sp>
      <p:pic>
        <p:nvPicPr>
          <p:cNvPr id="296" name="Google Shape;296;p47"/>
          <p:cNvPicPr preferRelativeResize="0"/>
          <p:nvPr/>
        </p:nvPicPr>
        <p:blipFill rotWithShape="1">
          <a:blip r:embed="rId5">
            <a:alphaModFix/>
          </a:blip>
          <a:srcRect b="12358" l="8119" r="8086" t="12328"/>
          <a:stretch/>
        </p:blipFill>
        <p:spPr>
          <a:xfrm>
            <a:off x="359989" y="4499213"/>
            <a:ext cx="1695790" cy="481091"/>
          </a:xfrm>
          <a:prstGeom prst="rect">
            <a:avLst/>
          </a:prstGeom>
          <a:noFill/>
          <a:ln>
            <a:noFill/>
          </a:ln>
        </p:spPr>
      </p:pic>
      <p:sp>
        <p:nvSpPr>
          <p:cNvPr id="297" name="Google Shape;297;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Back Cover - White">
  <p:cSld name="5_Blank_1">
    <p:bg>
      <p:bgPr>
        <a:solidFill>
          <a:schemeClr val="lt1"/>
        </a:solidFill>
      </p:bgPr>
    </p:bg>
    <p:spTree>
      <p:nvGrpSpPr>
        <p:cNvPr id="298" name="Shape 298"/>
        <p:cNvGrpSpPr/>
        <p:nvPr/>
      </p:nvGrpSpPr>
      <p:grpSpPr>
        <a:xfrm>
          <a:off x="0" y="0"/>
          <a:ext cx="0" cy="0"/>
          <a:chOff x="0" y="0"/>
          <a:chExt cx="0" cy="0"/>
        </a:xfrm>
      </p:grpSpPr>
      <p:sp>
        <p:nvSpPr>
          <p:cNvPr id="299" name="Google Shape;299;p48"/>
          <p:cNvSpPr txBox="1"/>
          <p:nvPr/>
        </p:nvSpPr>
        <p:spPr>
          <a:xfrm>
            <a:off x="359054" y="1370583"/>
            <a:ext cx="2611500" cy="669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900"/>
              <a:buFont typeface="Arial"/>
              <a:buNone/>
            </a:pPr>
            <a:r>
              <a:rPr b="0" i="0" lang="en" sz="3900" u="none" cap="none" strike="noStrike">
                <a:solidFill>
                  <a:schemeClr val="accent4"/>
                </a:solidFill>
                <a:latin typeface="Arial"/>
                <a:ea typeface="Arial"/>
                <a:cs typeface="Arial"/>
                <a:sym typeface="Arial"/>
              </a:rPr>
              <a:t>Thank you!</a:t>
            </a:r>
            <a:endParaRPr b="0" i="0" sz="1000" u="none" cap="none" strike="noStrike">
              <a:solidFill>
                <a:schemeClr val="accent4"/>
              </a:solidFill>
              <a:latin typeface="Arial"/>
              <a:ea typeface="Arial"/>
              <a:cs typeface="Arial"/>
              <a:sym typeface="Arial"/>
            </a:endParaRPr>
          </a:p>
        </p:txBody>
      </p:sp>
      <p:pic>
        <p:nvPicPr>
          <p:cNvPr id="300" name="Google Shape;300;p48"/>
          <p:cNvPicPr preferRelativeResize="0"/>
          <p:nvPr/>
        </p:nvPicPr>
        <p:blipFill rotWithShape="1">
          <a:blip r:embed="rId2">
            <a:alphaModFix/>
          </a:blip>
          <a:srcRect b="0" l="0" r="0" t="0"/>
          <a:stretch/>
        </p:blipFill>
        <p:spPr>
          <a:xfrm>
            <a:off x="5003846" y="359937"/>
            <a:ext cx="3778851" cy="3778851"/>
          </a:xfrm>
          <a:prstGeom prst="rect">
            <a:avLst/>
          </a:prstGeom>
          <a:noFill/>
          <a:ln>
            <a:noFill/>
          </a:ln>
        </p:spPr>
      </p:pic>
      <p:pic>
        <p:nvPicPr>
          <p:cNvPr id="301" name="Google Shape;301;p48"/>
          <p:cNvPicPr preferRelativeResize="0"/>
          <p:nvPr/>
        </p:nvPicPr>
        <p:blipFill rotWithShape="1">
          <a:blip r:embed="rId3">
            <a:alphaModFix/>
          </a:blip>
          <a:srcRect b="12356" l="8109" r="8109" t="12341"/>
          <a:stretch/>
        </p:blipFill>
        <p:spPr>
          <a:xfrm>
            <a:off x="359989" y="4499213"/>
            <a:ext cx="1695790" cy="481091"/>
          </a:xfrm>
          <a:prstGeom prst="rect">
            <a:avLst/>
          </a:prstGeom>
          <a:noFill/>
          <a:ln>
            <a:noFill/>
          </a:ln>
        </p:spPr>
      </p:pic>
      <p:pic>
        <p:nvPicPr>
          <p:cNvPr id="302" name="Google Shape;302;p48"/>
          <p:cNvPicPr preferRelativeResize="0"/>
          <p:nvPr/>
        </p:nvPicPr>
        <p:blipFill rotWithShape="1">
          <a:blip r:embed="rId4">
            <a:alphaModFix/>
          </a:blip>
          <a:srcRect b="0" l="0" r="0" t="0"/>
          <a:stretch/>
        </p:blipFill>
        <p:spPr>
          <a:xfrm>
            <a:off x="5003836" y="4667640"/>
            <a:ext cx="321798" cy="215972"/>
          </a:xfrm>
          <a:prstGeom prst="rect">
            <a:avLst/>
          </a:prstGeom>
          <a:noFill/>
          <a:ln>
            <a:noFill/>
          </a:ln>
        </p:spPr>
      </p:pic>
      <p:sp>
        <p:nvSpPr>
          <p:cNvPr id="303" name="Google Shape;303;p48">
            <a:hlinkClick r:id="rId5"/>
          </p:cNvPr>
          <p:cNvSpPr txBox="1"/>
          <p:nvPr/>
        </p:nvSpPr>
        <p:spPr>
          <a:xfrm>
            <a:off x="5454683" y="4667644"/>
            <a:ext cx="3226800" cy="2160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900"/>
              <a:buFont typeface="Arial"/>
              <a:buNone/>
            </a:pPr>
            <a:r>
              <a:rPr b="0" i="0" lang="en" sz="700" u="none" cap="none" strike="noStrike">
                <a:solidFill>
                  <a:schemeClr val="lt2"/>
                </a:solidFill>
                <a:latin typeface="Arial"/>
                <a:ea typeface="Arial"/>
                <a:cs typeface="Arial"/>
                <a:sym typeface="Arial"/>
              </a:rPr>
              <a:t>i4Trust has received funding from the European Union’s Horizon 2020 research and innovation programme under the Grant Agreement no 951975.</a:t>
            </a:r>
            <a:endParaRPr b="0" i="0" sz="700" u="none" cap="none" strike="noStrike">
              <a:solidFill>
                <a:schemeClr val="lt2"/>
              </a:solidFill>
              <a:latin typeface="Arial"/>
              <a:ea typeface="Arial"/>
              <a:cs typeface="Arial"/>
              <a:sym typeface="Arial"/>
            </a:endParaRPr>
          </a:p>
        </p:txBody>
      </p:sp>
      <p:sp>
        <p:nvSpPr>
          <p:cNvPr id="304" name="Google Shape;304;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305" name="Shape 305"/>
        <p:cNvGrpSpPr/>
        <p:nvPr/>
      </p:nvGrpSpPr>
      <p:grpSpPr>
        <a:xfrm>
          <a:off x="0" y="0"/>
          <a:ext cx="0" cy="0"/>
          <a:chOff x="0" y="0"/>
          <a:chExt cx="0" cy="0"/>
        </a:xfrm>
      </p:grpSpPr>
      <p:sp>
        <p:nvSpPr>
          <p:cNvPr id="306" name="Google Shape;306;p4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307" name="Google Shape;307;p49"/>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08" name="Google Shape;308;p4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ext - White 1">
  <p:cSld name="3_Text - White">
    <p:bg>
      <p:bgPr>
        <a:solidFill>
          <a:schemeClr val="lt1"/>
        </a:solidFill>
      </p:bgPr>
    </p:bg>
    <p:spTree>
      <p:nvGrpSpPr>
        <p:cNvPr id="309" name="Shape 309"/>
        <p:cNvGrpSpPr/>
        <p:nvPr/>
      </p:nvGrpSpPr>
      <p:grpSpPr>
        <a:xfrm>
          <a:off x="0" y="0"/>
          <a:ext cx="0" cy="0"/>
          <a:chOff x="0" y="0"/>
          <a:chExt cx="0" cy="0"/>
        </a:xfrm>
      </p:grpSpPr>
      <p:sp>
        <p:nvSpPr>
          <p:cNvPr id="310" name="Google Shape;310;p50"/>
          <p:cNvSpPr txBox="1"/>
          <p:nvPr>
            <p:ph type="title"/>
          </p:nvPr>
        </p:nvSpPr>
        <p:spPr>
          <a:xfrm>
            <a:off x="359054" y="270000"/>
            <a:ext cx="8099100" cy="754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4"/>
              </a:buClr>
              <a:buSzPts val="1000"/>
              <a:buFont typeface="Arial"/>
              <a:buNone/>
              <a:defRPr b="0" i="0" sz="2400" u="none" cap="none" strike="noStrike">
                <a:solidFill>
                  <a:schemeClr val="accent4"/>
                </a:solidFill>
                <a:latin typeface="Arial"/>
                <a:ea typeface="Arial"/>
                <a:cs typeface="Arial"/>
                <a:sym typeface="Arial"/>
              </a:defRPr>
            </a:lvl1pPr>
            <a:lvl2pPr lvl="1"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sp>
        <p:nvSpPr>
          <p:cNvPr id="311" name="Google Shape;311;p50"/>
          <p:cNvSpPr txBox="1"/>
          <p:nvPr>
            <p:ph idx="1" type="body"/>
          </p:nvPr>
        </p:nvSpPr>
        <p:spPr>
          <a:xfrm>
            <a:off x="359054" y="1080000"/>
            <a:ext cx="8099100" cy="3510000"/>
          </a:xfrm>
          <a:prstGeom prst="rect">
            <a:avLst/>
          </a:prstGeom>
          <a:noFill/>
          <a:ln>
            <a:noFill/>
          </a:ln>
        </p:spPr>
        <p:txBody>
          <a:bodyPr anchorCtr="0" anchor="t" bIns="0" lIns="0" spcFirstLastPara="1" rIns="0" wrap="square" tIns="0">
            <a:noAutofit/>
          </a:bodyPr>
          <a:lstStyle>
            <a:lvl1pPr indent="-323850" lvl="0" marL="457200" marR="0" rtl="0" algn="l">
              <a:lnSpc>
                <a:spcPct val="100000"/>
              </a:lnSpc>
              <a:spcBef>
                <a:spcPts val="400"/>
              </a:spcBef>
              <a:spcAft>
                <a:spcPts val="0"/>
              </a:spcAft>
              <a:buClr>
                <a:schemeClr val="accent1"/>
              </a:buClr>
              <a:buSzPts val="1500"/>
              <a:buFont typeface="Arial"/>
              <a:buChar char="■"/>
              <a:defRPr b="0" i="0" sz="1500" u="none" cap="none" strike="noStrike">
                <a:solidFill>
                  <a:schemeClr val="dk1"/>
                </a:solidFill>
                <a:latin typeface="Arial"/>
                <a:ea typeface="Arial"/>
                <a:cs typeface="Arial"/>
                <a:sym typeface="Arial"/>
              </a:defRPr>
            </a:lvl1pPr>
            <a:lvl2pPr indent="-323850" lvl="1" marL="914400" marR="0" rtl="0" algn="l">
              <a:lnSpc>
                <a:spcPct val="100000"/>
              </a:lnSpc>
              <a:spcBef>
                <a:spcPts val="400"/>
              </a:spcBef>
              <a:spcAft>
                <a:spcPts val="0"/>
              </a:spcAft>
              <a:buClr>
                <a:schemeClr val="accent4"/>
              </a:buClr>
              <a:buSzPts val="1500"/>
              <a:buFont typeface="Arial"/>
              <a:buChar char="■"/>
              <a:defRPr b="0" i="0" sz="13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chemeClr val="accent2"/>
              </a:buClr>
              <a:buSzPts val="1500"/>
              <a:buFont typeface="Arial"/>
              <a:buChar char="■"/>
              <a:defRPr b="0" i="0" sz="1200" u="none" cap="none" strike="noStrike">
                <a:solidFill>
                  <a:schemeClr val="dk1"/>
                </a:solidFill>
                <a:latin typeface="Arial"/>
                <a:ea typeface="Arial"/>
                <a:cs typeface="Arial"/>
                <a:sym typeface="Arial"/>
              </a:defRPr>
            </a:lvl3pPr>
            <a:lvl4pPr indent="-323850" lvl="3" marL="1828800" marR="0" rtl="0" algn="l">
              <a:lnSpc>
                <a:spcPct val="100000"/>
              </a:lnSpc>
              <a:spcBef>
                <a:spcPts val="400"/>
              </a:spcBef>
              <a:spcAft>
                <a:spcPts val="0"/>
              </a:spcAft>
              <a:buClr>
                <a:schemeClr val="lt2"/>
              </a:buClr>
              <a:buSzPts val="1500"/>
              <a:buFont typeface="Arial"/>
              <a:buChar char="■"/>
              <a:defRPr b="0" i="0" sz="1000" u="none" cap="none" strike="noStrike">
                <a:solidFill>
                  <a:schemeClr val="dk1"/>
                </a:solidFill>
                <a:latin typeface="Arial"/>
                <a:ea typeface="Arial"/>
                <a:cs typeface="Arial"/>
                <a:sym typeface="Arial"/>
              </a:defRPr>
            </a:lvl4pPr>
            <a:lvl5pPr indent="-323850" lvl="4" marL="2286000" marR="0" rtl="0" algn="l">
              <a:lnSpc>
                <a:spcPct val="100000"/>
              </a:lnSpc>
              <a:spcBef>
                <a:spcPts val="400"/>
              </a:spcBef>
              <a:spcAft>
                <a:spcPts val="0"/>
              </a:spcAft>
              <a:buClr>
                <a:schemeClr val="dk1"/>
              </a:buClr>
              <a:buSzPts val="1500"/>
              <a:buFont typeface="Arial"/>
              <a:buChar char="■"/>
              <a:defRPr b="0" i="0" sz="900" u="none" cap="none" strike="noStrike">
                <a:solidFill>
                  <a:schemeClr val="dk1"/>
                </a:solidFill>
                <a:latin typeface="Arial"/>
                <a:ea typeface="Arial"/>
                <a:cs typeface="Arial"/>
                <a:sym typeface="Arial"/>
              </a:defRPr>
            </a:lvl5pPr>
            <a:lvl6pPr indent="-336550" lvl="5" marL="2743200" marR="0" rtl="0" algn="l">
              <a:lnSpc>
                <a:spcPct val="100000"/>
              </a:lnSpc>
              <a:spcBef>
                <a:spcPts val="400"/>
              </a:spcBef>
              <a:spcAft>
                <a:spcPts val="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6pPr>
            <a:lvl7pPr indent="-336550" lvl="6" marL="3200400" marR="0" rtl="0" algn="l">
              <a:lnSpc>
                <a:spcPct val="100000"/>
              </a:lnSpc>
              <a:spcBef>
                <a:spcPts val="400"/>
              </a:spcBef>
              <a:spcAft>
                <a:spcPts val="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7pPr>
            <a:lvl8pPr indent="-336550" lvl="7" marL="3657600" marR="0" rtl="0" algn="l">
              <a:lnSpc>
                <a:spcPct val="100000"/>
              </a:lnSpc>
              <a:spcBef>
                <a:spcPts val="400"/>
              </a:spcBef>
              <a:spcAft>
                <a:spcPts val="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8pPr>
            <a:lvl9pPr indent="-336550" lvl="8" marL="4114800" marR="0" rtl="0" algn="l">
              <a:lnSpc>
                <a:spcPct val="100000"/>
              </a:lnSpc>
              <a:spcBef>
                <a:spcPts val="400"/>
              </a:spcBef>
              <a:spcAft>
                <a:spcPts val="40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9pPr>
          </a:lstStyle>
          <a:p/>
        </p:txBody>
      </p:sp>
      <p:sp>
        <p:nvSpPr>
          <p:cNvPr id="312" name="Google Shape;312;p50"/>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313" name="Google Shape;313;p50"/>
          <p:cNvPicPr preferRelativeResize="0"/>
          <p:nvPr/>
        </p:nvPicPr>
        <p:blipFill rotWithShape="1">
          <a:blip r:embed="rId2">
            <a:alphaModFix/>
          </a:blip>
          <a:srcRect b="12356" l="8109" r="8109" t="12341"/>
          <a:stretch/>
        </p:blipFill>
        <p:spPr>
          <a:xfrm>
            <a:off x="8063752" y="4769165"/>
            <a:ext cx="899972" cy="255051"/>
          </a:xfrm>
          <a:prstGeom prst="rect">
            <a:avLst/>
          </a:prstGeom>
          <a:noFill/>
          <a:ln>
            <a:noFill/>
          </a:ln>
        </p:spPr>
      </p:pic>
      <p:pic>
        <p:nvPicPr>
          <p:cNvPr id="314" name="Google Shape;314;p50"/>
          <p:cNvPicPr preferRelativeResize="0"/>
          <p:nvPr/>
        </p:nvPicPr>
        <p:blipFill rotWithShape="1">
          <a:blip r:embed="rId3">
            <a:alphaModFix/>
          </a:blip>
          <a:srcRect b="0" l="0" r="0" t="0"/>
          <a:stretch/>
        </p:blipFill>
        <p:spPr>
          <a:xfrm flipH="1" rot="10800000">
            <a:off x="0" y="4738534"/>
            <a:ext cx="404948" cy="404947"/>
          </a:xfrm>
          <a:prstGeom prst="rect">
            <a:avLst/>
          </a:prstGeom>
          <a:noFill/>
          <a:ln>
            <a:noFill/>
          </a:ln>
        </p:spPr>
      </p:pic>
      <p:pic>
        <p:nvPicPr>
          <p:cNvPr id="315" name="Google Shape;315;p50"/>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ext - Black 1">
  <p:cSld name="3_Text - Black">
    <p:bg>
      <p:bgPr>
        <a:solidFill>
          <a:schemeClr val="dk1"/>
        </a:solidFill>
      </p:bgPr>
    </p:bg>
    <p:spTree>
      <p:nvGrpSpPr>
        <p:cNvPr id="316" name="Shape 316"/>
        <p:cNvGrpSpPr/>
        <p:nvPr/>
      </p:nvGrpSpPr>
      <p:grpSpPr>
        <a:xfrm>
          <a:off x="0" y="0"/>
          <a:ext cx="0" cy="0"/>
          <a:chOff x="0" y="0"/>
          <a:chExt cx="0" cy="0"/>
        </a:xfrm>
      </p:grpSpPr>
      <p:sp>
        <p:nvSpPr>
          <p:cNvPr id="317" name="Google Shape;317;p51"/>
          <p:cNvSpPr txBox="1"/>
          <p:nvPr>
            <p:ph type="title"/>
          </p:nvPr>
        </p:nvSpPr>
        <p:spPr>
          <a:xfrm>
            <a:off x="359054" y="270000"/>
            <a:ext cx="8099100" cy="754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1000"/>
              <a:buFont typeface="Arial"/>
              <a:buNone/>
              <a:defRPr b="0" i="0" sz="2400" u="none" cap="none" strike="noStrike">
                <a:solidFill>
                  <a:schemeClr val="accent1"/>
                </a:solidFill>
                <a:latin typeface="Arial"/>
                <a:ea typeface="Arial"/>
                <a:cs typeface="Arial"/>
                <a:sym typeface="Arial"/>
              </a:defRPr>
            </a:lvl1pPr>
            <a:lvl2pPr lvl="1"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sp>
        <p:nvSpPr>
          <p:cNvPr id="318" name="Google Shape;318;p51"/>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319" name="Google Shape;319;p51"/>
          <p:cNvPicPr preferRelativeResize="0"/>
          <p:nvPr/>
        </p:nvPicPr>
        <p:blipFill rotWithShape="1">
          <a:blip r:embed="rId2">
            <a:alphaModFix/>
          </a:blip>
          <a:srcRect b="12352" l="8120" r="8078" t="12329"/>
          <a:stretch/>
        </p:blipFill>
        <p:spPr>
          <a:xfrm>
            <a:off x="8063752" y="4769165"/>
            <a:ext cx="899972" cy="254956"/>
          </a:xfrm>
          <a:prstGeom prst="rect">
            <a:avLst/>
          </a:prstGeom>
          <a:noFill/>
          <a:ln>
            <a:noFill/>
          </a:ln>
        </p:spPr>
      </p:pic>
      <p:pic>
        <p:nvPicPr>
          <p:cNvPr id="320" name="Google Shape;320;p51"/>
          <p:cNvPicPr preferRelativeResize="0"/>
          <p:nvPr/>
        </p:nvPicPr>
        <p:blipFill rotWithShape="1">
          <a:blip r:embed="rId3">
            <a:alphaModFix/>
          </a:blip>
          <a:srcRect b="0" l="0" r="0" t="0"/>
          <a:stretch/>
        </p:blipFill>
        <p:spPr>
          <a:xfrm flipH="1" rot="10800000">
            <a:off x="0" y="4738534"/>
            <a:ext cx="404948" cy="404947"/>
          </a:xfrm>
          <a:prstGeom prst="rect">
            <a:avLst/>
          </a:prstGeom>
          <a:noFill/>
          <a:ln>
            <a:noFill/>
          </a:ln>
        </p:spPr>
      </p:pic>
      <p:pic>
        <p:nvPicPr>
          <p:cNvPr id="321" name="Google Shape;321;p51"/>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
        <p:nvSpPr>
          <p:cNvPr id="322" name="Google Shape;322;p51"/>
          <p:cNvSpPr txBox="1"/>
          <p:nvPr>
            <p:ph idx="1" type="body"/>
          </p:nvPr>
        </p:nvSpPr>
        <p:spPr>
          <a:xfrm>
            <a:off x="359054" y="1080000"/>
            <a:ext cx="8099100" cy="3510000"/>
          </a:xfrm>
          <a:prstGeom prst="rect">
            <a:avLst/>
          </a:prstGeom>
          <a:noFill/>
          <a:ln>
            <a:noFill/>
          </a:ln>
        </p:spPr>
        <p:txBody>
          <a:bodyPr anchorCtr="0" anchor="t" bIns="0" lIns="0" spcFirstLastPara="1" rIns="0" wrap="square" tIns="0">
            <a:noAutofit/>
          </a:bodyPr>
          <a:lstStyle>
            <a:lvl1pPr indent="-323850" lvl="0" marL="457200" marR="0" rtl="0" algn="l">
              <a:lnSpc>
                <a:spcPct val="100000"/>
              </a:lnSpc>
              <a:spcBef>
                <a:spcPts val="400"/>
              </a:spcBef>
              <a:spcAft>
                <a:spcPts val="0"/>
              </a:spcAft>
              <a:buClr>
                <a:schemeClr val="accent1"/>
              </a:buClr>
              <a:buSzPts val="1500"/>
              <a:buFont typeface="Arial"/>
              <a:buChar char="■"/>
              <a:defRPr b="0" i="0" sz="1500" u="none" cap="none" strike="noStrike">
                <a:solidFill>
                  <a:schemeClr val="lt1"/>
                </a:solidFill>
                <a:latin typeface="Arial"/>
                <a:ea typeface="Arial"/>
                <a:cs typeface="Arial"/>
                <a:sym typeface="Arial"/>
              </a:defRPr>
            </a:lvl1pPr>
            <a:lvl2pPr indent="-323850" lvl="1" marL="914400" marR="0" rtl="0" algn="l">
              <a:lnSpc>
                <a:spcPct val="100000"/>
              </a:lnSpc>
              <a:spcBef>
                <a:spcPts val="400"/>
              </a:spcBef>
              <a:spcAft>
                <a:spcPts val="0"/>
              </a:spcAft>
              <a:buClr>
                <a:schemeClr val="accent4"/>
              </a:buClr>
              <a:buSzPts val="1500"/>
              <a:buFont typeface="Arial"/>
              <a:buChar char="■"/>
              <a:defRPr b="0" i="0" sz="1300" u="none" cap="none" strike="noStrike">
                <a:solidFill>
                  <a:schemeClr val="lt1"/>
                </a:solidFill>
                <a:latin typeface="Arial"/>
                <a:ea typeface="Arial"/>
                <a:cs typeface="Arial"/>
                <a:sym typeface="Arial"/>
              </a:defRPr>
            </a:lvl2pPr>
            <a:lvl3pPr indent="-323850" lvl="2" marL="1371600" marR="0" rtl="0" algn="l">
              <a:lnSpc>
                <a:spcPct val="100000"/>
              </a:lnSpc>
              <a:spcBef>
                <a:spcPts val="400"/>
              </a:spcBef>
              <a:spcAft>
                <a:spcPts val="0"/>
              </a:spcAft>
              <a:buClr>
                <a:schemeClr val="accent2"/>
              </a:buClr>
              <a:buSzPts val="1500"/>
              <a:buFont typeface="Arial"/>
              <a:buChar char="■"/>
              <a:defRPr b="0" i="0" sz="1200" u="none" cap="none" strike="noStrike">
                <a:solidFill>
                  <a:schemeClr val="lt1"/>
                </a:solidFill>
                <a:latin typeface="Arial"/>
                <a:ea typeface="Arial"/>
                <a:cs typeface="Arial"/>
                <a:sym typeface="Arial"/>
              </a:defRPr>
            </a:lvl3pPr>
            <a:lvl4pPr indent="-323850" lvl="3" marL="1828800" marR="0" rtl="0" algn="l">
              <a:lnSpc>
                <a:spcPct val="100000"/>
              </a:lnSpc>
              <a:spcBef>
                <a:spcPts val="400"/>
              </a:spcBef>
              <a:spcAft>
                <a:spcPts val="0"/>
              </a:spcAft>
              <a:buClr>
                <a:schemeClr val="lt2"/>
              </a:buClr>
              <a:buSzPts val="1500"/>
              <a:buFont typeface="Arial"/>
              <a:buChar char="■"/>
              <a:defRPr b="0" i="0" sz="1000" u="none" cap="none" strike="noStrike">
                <a:solidFill>
                  <a:schemeClr val="lt1"/>
                </a:solidFill>
                <a:latin typeface="Arial"/>
                <a:ea typeface="Arial"/>
                <a:cs typeface="Arial"/>
                <a:sym typeface="Arial"/>
              </a:defRPr>
            </a:lvl4pPr>
            <a:lvl5pPr indent="-323850" lvl="4" marL="2286000" marR="0" rtl="0" algn="l">
              <a:lnSpc>
                <a:spcPct val="100000"/>
              </a:lnSpc>
              <a:spcBef>
                <a:spcPts val="400"/>
              </a:spcBef>
              <a:spcAft>
                <a:spcPts val="0"/>
              </a:spcAft>
              <a:buClr>
                <a:schemeClr val="lt1"/>
              </a:buClr>
              <a:buSzPts val="1500"/>
              <a:buFont typeface="Arial"/>
              <a:buChar char="■"/>
              <a:defRPr b="0" i="0" sz="900" u="none" cap="none" strike="noStrike">
                <a:solidFill>
                  <a:schemeClr val="lt1"/>
                </a:solidFill>
                <a:latin typeface="Arial"/>
                <a:ea typeface="Arial"/>
                <a:cs typeface="Arial"/>
                <a:sym typeface="Arial"/>
              </a:defRPr>
            </a:lvl5pPr>
            <a:lvl6pPr indent="-336550" lvl="5" marL="2743200" marR="0" rtl="0" algn="l">
              <a:lnSpc>
                <a:spcPct val="100000"/>
              </a:lnSpc>
              <a:spcBef>
                <a:spcPts val="4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indent="-336550" lvl="6" marL="3200400" marR="0" rtl="0" algn="l">
              <a:lnSpc>
                <a:spcPct val="100000"/>
              </a:lnSpc>
              <a:spcBef>
                <a:spcPts val="4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indent="-336550" lvl="7" marL="3657600" marR="0" rtl="0" algn="l">
              <a:lnSpc>
                <a:spcPct val="100000"/>
              </a:lnSpc>
              <a:spcBef>
                <a:spcPts val="4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indent="-336550" lvl="8" marL="4114800" marR="0" rtl="0" algn="l">
              <a:lnSpc>
                <a:spcPct val="100000"/>
              </a:lnSpc>
              <a:spcBef>
                <a:spcPts val="400"/>
              </a:spcBef>
              <a:spcAft>
                <a:spcPts val="40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4">
  <p:cSld name="TITLE_4">
    <p:spTree>
      <p:nvGrpSpPr>
        <p:cNvPr id="323" name="Shape 323"/>
        <p:cNvGrpSpPr/>
        <p:nvPr/>
      </p:nvGrpSpPr>
      <p:grpSpPr>
        <a:xfrm>
          <a:off x="0" y="0"/>
          <a:ext cx="0" cy="0"/>
          <a:chOff x="0" y="0"/>
          <a:chExt cx="0" cy="0"/>
        </a:xfrm>
      </p:grpSpPr>
      <p:sp>
        <p:nvSpPr>
          <p:cNvPr id="324" name="Google Shape;324;p5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325" name="Google Shape;325;p52"/>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26" name="Google Shape;326;p5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ext - Black">
  <p:cSld name="7_Blank">
    <p:bg>
      <p:bgPr>
        <a:solidFill>
          <a:schemeClr val="dk1"/>
        </a:solidFill>
      </p:bgPr>
    </p:bg>
    <p:spTree>
      <p:nvGrpSpPr>
        <p:cNvPr id="42" name="Shape 42"/>
        <p:cNvGrpSpPr/>
        <p:nvPr/>
      </p:nvGrpSpPr>
      <p:grpSpPr>
        <a:xfrm>
          <a:off x="0" y="0"/>
          <a:ext cx="0" cy="0"/>
          <a:chOff x="0" y="0"/>
          <a:chExt cx="0" cy="0"/>
        </a:xfrm>
      </p:grpSpPr>
      <p:sp>
        <p:nvSpPr>
          <p:cNvPr id="43" name="Google Shape;43;p6"/>
          <p:cNvSpPr txBox="1"/>
          <p:nvPr>
            <p:ph type="title"/>
          </p:nvPr>
        </p:nvSpPr>
        <p:spPr>
          <a:xfrm>
            <a:off x="359054" y="270000"/>
            <a:ext cx="8099100" cy="754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1000"/>
              <a:buFont typeface="Arial"/>
              <a:buNone/>
              <a:defRPr b="0" i="0" sz="2400" u="none" cap="none" strike="noStrike">
                <a:solidFill>
                  <a:schemeClr val="accent1"/>
                </a:solidFill>
                <a:latin typeface="Arial"/>
                <a:ea typeface="Arial"/>
                <a:cs typeface="Arial"/>
                <a:sym typeface="Arial"/>
              </a:defRPr>
            </a:lvl1pPr>
            <a:lvl2pPr lvl="1"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sp>
        <p:nvSpPr>
          <p:cNvPr id="44" name="Google Shape;44;p6"/>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45" name="Google Shape;45;p6"/>
          <p:cNvPicPr preferRelativeResize="0"/>
          <p:nvPr/>
        </p:nvPicPr>
        <p:blipFill rotWithShape="1">
          <a:blip r:embed="rId2">
            <a:alphaModFix/>
          </a:blip>
          <a:srcRect b="12357" l="8119" r="8085" t="12328"/>
          <a:stretch/>
        </p:blipFill>
        <p:spPr>
          <a:xfrm>
            <a:off x="8063752" y="4769165"/>
            <a:ext cx="899972" cy="254955"/>
          </a:xfrm>
          <a:prstGeom prst="rect">
            <a:avLst/>
          </a:prstGeom>
          <a:noFill/>
          <a:ln>
            <a:noFill/>
          </a:ln>
        </p:spPr>
      </p:pic>
      <p:pic>
        <p:nvPicPr>
          <p:cNvPr id="46" name="Google Shape;46;p6"/>
          <p:cNvPicPr preferRelativeResize="0"/>
          <p:nvPr/>
        </p:nvPicPr>
        <p:blipFill rotWithShape="1">
          <a:blip r:embed="rId3">
            <a:alphaModFix/>
          </a:blip>
          <a:srcRect b="0" l="0" r="0" t="0"/>
          <a:stretch/>
        </p:blipFill>
        <p:spPr>
          <a:xfrm flipH="1" rot="10800000">
            <a:off x="0" y="4738534"/>
            <a:ext cx="404948" cy="404947"/>
          </a:xfrm>
          <a:prstGeom prst="rect">
            <a:avLst/>
          </a:prstGeom>
          <a:noFill/>
          <a:ln>
            <a:noFill/>
          </a:ln>
        </p:spPr>
      </p:pic>
      <p:pic>
        <p:nvPicPr>
          <p:cNvPr id="47" name="Google Shape;47;p6"/>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
        <p:nvSpPr>
          <p:cNvPr id="48" name="Google Shape;48;p6"/>
          <p:cNvSpPr txBox="1"/>
          <p:nvPr>
            <p:ph idx="1" type="body"/>
          </p:nvPr>
        </p:nvSpPr>
        <p:spPr>
          <a:xfrm>
            <a:off x="359054" y="1080000"/>
            <a:ext cx="8099100" cy="3510000"/>
          </a:xfrm>
          <a:prstGeom prst="rect">
            <a:avLst/>
          </a:prstGeom>
          <a:noFill/>
          <a:ln>
            <a:noFill/>
          </a:ln>
        </p:spPr>
        <p:txBody>
          <a:bodyPr anchorCtr="0" anchor="t" bIns="0" lIns="0" spcFirstLastPara="1" rIns="0" wrap="square" tIns="0">
            <a:noAutofit/>
          </a:bodyPr>
          <a:lstStyle>
            <a:lvl1pPr indent="-323850" lvl="0" marL="457200" marR="0" rtl="0" algn="l">
              <a:lnSpc>
                <a:spcPct val="100000"/>
              </a:lnSpc>
              <a:spcBef>
                <a:spcPts val="400"/>
              </a:spcBef>
              <a:spcAft>
                <a:spcPts val="0"/>
              </a:spcAft>
              <a:buClr>
                <a:schemeClr val="accent1"/>
              </a:buClr>
              <a:buSzPts val="1500"/>
              <a:buChar char="■"/>
              <a:defRPr i="0" sz="1500" u="none" cap="none" strike="noStrike">
                <a:solidFill>
                  <a:schemeClr val="lt1"/>
                </a:solidFill>
              </a:defRPr>
            </a:lvl1pPr>
            <a:lvl2pPr indent="-323850" lvl="1" marL="914400" marR="0" rtl="0" algn="l">
              <a:lnSpc>
                <a:spcPct val="100000"/>
              </a:lnSpc>
              <a:spcBef>
                <a:spcPts val="400"/>
              </a:spcBef>
              <a:spcAft>
                <a:spcPts val="0"/>
              </a:spcAft>
              <a:buClr>
                <a:schemeClr val="accent4"/>
              </a:buClr>
              <a:buSzPts val="1500"/>
              <a:buChar char="■"/>
              <a:defRPr b="0" i="0" sz="1300" u="none" cap="none" strike="noStrike">
                <a:solidFill>
                  <a:schemeClr val="lt1"/>
                </a:solidFill>
                <a:latin typeface="Arial"/>
                <a:ea typeface="Arial"/>
                <a:cs typeface="Arial"/>
                <a:sym typeface="Arial"/>
              </a:defRPr>
            </a:lvl2pPr>
            <a:lvl3pPr indent="-323850" lvl="2" marL="1371600" marR="0" rtl="0" algn="l">
              <a:lnSpc>
                <a:spcPct val="100000"/>
              </a:lnSpc>
              <a:spcBef>
                <a:spcPts val="400"/>
              </a:spcBef>
              <a:spcAft>
                <a:spcPts val="0"/>
              </a:spcAft>
              <a:buClr>
                <a:schemeClr val="accent2"/>
              </a:buClr>
              <a:buSzPts val="1500"/>
              <a:buChar char="■"/>
              <a:defRPr b="0" i="0" sz="1200" u="none" cap="none" strike="noStrike">
                <a:solidFill>
                  <a:schemeClr val="lt1"/>
                </a:solidFill>
                <a:latin typeface="Arial"/>
                <a:ea typeface="Arial"/>
                <a:cs typeface="Arial"/>
                <a:sym typeface="Arial"/>
              </a:defRPr>
            </a:lvl3pPr>
            <a:lvl4pPr indent="-323850" lvl="3" marL="1828800" marR="0" rtl="0" algn="l">
              <a:lnSpc>
                <a:spcPct val="100000"/>
              </a:lnSpc>
              <a:spcBef>
                <a:spcPts val="400"/>
              </a:spcBef>
              <a:spcAft>
                <a:spcPts val="0"/>
              </a:spcAft>
              <a:buClr>
                <a:schemeClr val="lt2"/>
              </a:buClr>
              <a:buSzPts val="1500"/>
              <a:buFont typeface="Arial"/>
              <a:buChar char="■"/>
              <a:defRPr b="0" i="0" sz="1000" u="none" cap="none" strike="noStrike">
                <a:solidFill>
                  <a:schemeClr val="lt1"/>
                </a:solidFill>
                <a:latin typeface="Arial"/>
                <a:ea typeface="Arial"/>
                <a:cs typeface="Arial"/>
                <a:sym typeface="Arial"/>
              </a:defRPr>
            </a:lvl4pPr>
            <a:lvl5pPr indent="-323850" lvl="4" marL="2286000" marR="0" rtl="0" algn="l">
              <a:lnSpc>
                <a:spcPct val="100000"/>
              </a:lnSpc>
              <a:spcBef>
                <a:spcPts val="400"/>
              </a:spcBef>
              <a:spcAft>
                <a:spcPts val="0"/>
              </a:spcAft>
              <a:buClr>
                <a:schemeClr val="lt1"/>
              </a:buClr>
              <a:buSzPts val="1500"/>
              <a:buFont typeface="Arial"/>
              <a:buChar char="■"/>
              <a:defRPr b="0" i="0" sz="900" u="none" cap="none" strike="noStrike">
                <a:solidFill>
                  <a:schemeClr val="lt1"/>
                </a:solidFill>
                <a:latin typeface="Arial"/>
                <a:ea typeface="Arial"/>
                <a:cs typeface="Arial"/>
                <a:sym typeface="Arial"/>
              </a:defRPr>
            </a:lvl5pPr>
            <a:lvl6pPr indent="-336550" lvl="5" marL="2743200" marR="0" rtl="0" algn="l">
              <a:lnSpc>
                <a:spcPct val="100000"/>
              </a:lnSpc>
              <a:spcBef>
                <a:spcPts val="4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indent="-336550" lvl="6" marL="3200400" marR="0" rtl="0" algn="l">
              <a:lnSpc>
                <a:spcPct val="100000"/>
              </a:lnSpc>
              <a:spcBef>
                <a:spcPts val="4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indent="-336550" lvl="7" marL="3657600" marR="0" rtl="0" algn="l">
              <a:lnSpc>
                <a:spcPct val="100000"/>
              </a:lnSpc>
              <a:spcBef>
                <a:spcPts val="4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indent="-336550" lvl="8" marL="4114800" marR="0" rtl="0" algn="l">
              <a:lnSpc>
                <a:spcPct val="100000"/>
              </a:lnSpc>
              <a:spcBef>
                <a:spcPts val="400"/>
              </a:spcBef>
              <a:spcAft>
                <a:spcPts val="40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ext - White">
  <p:cSld name="7_Blank_1">
    <p:bg>
      <p:bgPr>
        <a:solidFill>
          <a:schemeClr val="lt1"/>
        </a:solidFill>
      </p:bgPr>
    </p:bg>
    <p:spTree>
      <p:nvGrpSpPr>
        <p:cNvPr id="49" name="Shape 49"/>
        <p:cNvGrpSpPr/>
        <p:nvPr/>
      </p:nvGrpSpPr>
      <p:grpSpPr>
        <a:xfrm>
          <a:off x="0" y="0"/>
          <a:ext cx="0" cy="0"/>
          <a:chOff x="0" y="0"/>
          <a:chExt cx="0" cy="0"/>
        </a:xfrm>
      </p:grpSpPr>
      <p:sp>
        <p:nvSpPr>
          <p:cNvPr id="50" name="Google Shape;50;p7"/>
          <p:cNvSpPr txBox="1"/>
          <p:nvPr>
            <p:ph type="title"/>
          </p:nvPr>
        </p:nvSpPr>
        <p:spPr>
          <a:xfrm>
            <a:off x="359054" y="270000"/>
            <a:ext cx="8099100" cy="754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4"/>
              </a:buClr>
              <a:buSzPts val="1000"/>
              <a:buFont typeface="Arial"/>
              <a:buNone/>
              <a:defRPr b="0" i="0" sz="2400" u="none" cap="none" strike="noStrike">
                <a:solidFill>
                  <a:schemeClr val="accent4"/>
                </a:solidFill>
                <a:latin typeface="Arial"/>
                <a:ea typeface="Arial"/>
                <a:cs typeface="Arial"/>
                <a:sym typeface="Arial"/>
              </a:defRPr>
            </a:lvl1pPr>
            <a:lvl2pPr lvl="1"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sp>
        <p:nvSpPr>
          <p:cNvPr id="51" name="Google Shape;51;p7"/>
          <p:cNvSpPr txBox="1"/>
          <p:nvPr>
            <p:ph idx="1" type="body"/>
          </p:nvPr>
        </p:nvSpPr>
        <p:spPr>
          <a:xfrm>
            <a:off x="359054" y="1080000"/>
            <a:ext cx="8099100" cy="3510000"/>
          </a:xfrm>
          <a:prstGeom prst="rect">
            <a:avLst/>
          </a:prstGeom>
          <a:noFill/>
          <a:ln>
            <a:noFill/>
          </a:ln>
        </p:spPr>
        <p:txBody>
          <a:bodyPr anchorCtr="0" anchor="t" bIns="0" lIns="0" spcFirstLastPara="1" rIns="0" wrap="square" tIns="0">
            <a:noAutofit/>
          </a:bodyPr>
          <a:lstStyle>
            <a:lvl1pPr indent="-323850" lvl="0" marL="457200" marR="0" rtl="0" algn="l">
              <a:lnSpc>
                <a:spcPct val="100000"/>
              </a:lnSpc>
              <a:spcBef>
                <a:spcPts val="400"/>
              </a:spcBef>
              <a:spcAft>
                <a:spcPts val="0"/>
              </a:spcAft>
              <a:buClr>
                <a:schemeClr val="accent1"/>
              </a:buClr>
              <a:buSzPts val="1500"/>
              <a:buChar char="■"/>
              <a:defRPr i="0" sz="1500" u="none" cap="none" strike="noStrike">
                <a:solidFill>
                  <a:schemeClr val="dk1"/>
                </a:solidFill>
              </a:defRPr>
            </a:lvl1pPr>
            <a:lvl2pPr indent="-323850" lvl="1" marL="914400" marR="0" rtl="0" algn="l">
              <a:lnSpc>
                <a:spcPct val="100000"/>
              </a:lnSpc>
              <a:spcBef>
                <a:spcPts val="400"/>
              </a:spcBef>
              <a:spcAft>
                <a:spcPts val="0"/>
              </a:spcAft>
              <a:buClr>
                <a:schemeClr val="accent4"/>
              </a:buClr>
              <a:buSzPts val="1500"/>
              <a:buChar char="■"/>
              <a:defRPr b="0" i="0" sz="13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chemeClr val="accent2"/>
              </a:buClr>
              <a:buSzPts val="1500"/>
              <a:buChar char="■"/>
              <a:defRPr b="0" i="0" sz="1200" u="none" cap="none" strike="noStrike">
                <a:solidFill>
                  <a:schemeClr val="dk1"/>
                </a:solidFill>
                <a:latin typeface="Arial"/>
                <a:ea typeface="Arial"/>
                <a:cs typeface="Arial"/>
                <a:sym typeface="Arial"/>
              </a:defRPr>
            </a:lvl3pPr>
            <a:lvl4pPr indent="-323850" lvl="3" marL="1828800" marR="0" rtl="0" algn="l">
              <a:lnSpc>
                <a:spcPct val="100000"/>
              </a:lnSpc>
              <a:spcBef>
                <a:spcPts val="400"/>
              </a:spcBef>
              <a:spcAft>
                <a:spcPts val="0"/>
              </a:spcAft>
              <a:buClr>
                <a:schemeClr val="lt2"/>
              </a:buClr>
              <a:buSzPts val="1500"/>
              <a:buFont typeface="Arial"/>
              <a:buChar char="■"/>
              <a:defRPr b="0" i="0" sz="1000" u="none" cap="none" strike="noStrike">
                <a:solidFill>
                  <a:schemeClr val="dk1"/>
                </a:solidFill>
                <a:latin typeface="Arial"/>
                <a:ea typeface="Arial"/>
                <a:cs typeface="Arial"/>
                <a:sym typeface="Arial"/>
              </a:defRPr>
            </a:lvl4pPr>
            <a:lvl5pPr indent="-323850" lvl="4" marL="2286000" marR="0" rtl="0" algn="l">
              <a:lnSpc>
                <a:spcPct val="100000"/>
              </a:lnSpc>
              <a:spcBef>
                <a:spcPts val="400"/>
              </a:spcBef>
              <a:spcAft>
                <a:spcPts val="0"/>
              </a:spcAft>
              <a:buClr>
                <a:schemeClr val="dk1"/>
              </a:buClr>
              <a:buSzPts val="1500"/>
              <a:buFont typeface="Arial"/>
              <a:buChar char="■"/>
              <a:defRPr b="0" i="0" sz="900" u="none" cap="none" strike="noStrike">
                <a:solidFill>
                  <a:schemeClr val="dk1"/>
                </a:solidFill>
                <a:latin typeface="Arial"/>
                <a:ea typeface="Arial"/>
                <a:cs typeface="Arial"/>
                <a:sym typeface="Arial"/>
              </a:defRPr>
            </a:lvl5pPr>
            <a:lvl6pPr indent="-336550" lvl="5" marL="2743200" marR="0" rtl="0" algn="l">
              <a:lnSpc>
                <a:spcPct val="100000"/>
              </a:lnSpc>
              <a:spcBef>
                <a:spcPts val="400"/>
              </a:spcBef>
              <a:spcAft>
                <a:spcPts val="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6pPr>
            <a:lvl7pPr indent="-336550" lvl="6" marL="3200400" marR="0" rtl="0" algn="l">
              <a:lnSpc>
                <a:spcPct val="100000"/>
              </a:lnSpc>
              <a:spcBef>
                <a:spcPts val="400"/>
              </a:spcBef>
              <a:spcAft>
                <a:spcPts val="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7pPr>
            <a:lvl8pPr indent="-336550" lvl="7" marL="3657600" marR="0" rtl="0" algn="l">
              <a:lnSpc>
                <a:spcPct val="100000"/>
              </a:lnSpc>
              <a:spcBef>
                <a:spcPts val="400"/>
              </a:spcBef>
              <a:spcAft>
                <a:spcPts val="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8pPr>
            <a:lvl9pPr indent="-336550" lvl="8" marL="4114800" marR="0" rtl="0" algn="l">
              <a:lnSpc>
                <a:spcPct val="100000"/>
              </a:lnSpc>
              <a:spcBef>
                <a:spcPts val="400"/>
              </a:spcBef>
              <a:spcAft>
                <a:spcPts val="40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9pPr>
          </a:lstStyle>
          <a:p/>
        </p:txBody>
      </p:sp>
      <p:sp>
        <p:nvSpPr>
          <p:cNvPr id="52" name="Google Shape;52;p7"/>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53" name="Google Shape;53;p7"/>
          <p:cNvPicPr preferRelativeResize="0"/>
          <p:nvPr/>
        </p:nvPicPr>
        <p:blipFill rotWithShape="1">
          <a:blip r:embed="rId2">
            <a:alphaModFix/>
          </a:blip>
          <a:srcRect b="12356" l="8109" r="8108" t="12341"/>
          <a:stretch/>
        </p:blipFill>
        <p:spPr>
          <a:xfrm>
            <a:off x="8063752" y="4769165"/>
            <a:ext cx="899972" cy="255051"/>
          </a:xfrm>
          <a:prstGeom prst="rect">
            <a:avLst/>
          </a:prstGeom>
          <a:noFill/>
          <a:ln>
            <a:noFill/>
          </a:ln>
        </p:spPr>
      </p:pic>
      <p:pic>
        <p:nvPicPr>
          <p:cNvPr id="54" name="Google Shape;54;p7"/>
          <p:cNvPicPr preferRelativeResize="0"/>
          <p:nvPr/>
        </p:nvPicPr>
        <p:blipFill rotWithShape="1">
          <a:blip r:embed="rId3">
            <a:alphaModFix/>
          </a:blip>
          <a:srcRect b="0" l="0" r="0" t="0"/>
          <a:stretch/>
        </p:blipFill>
        <p:spPr>
          <a:xfrm flipH="1" rot="10800000">
            <a:off x="0" y="4738534"/>
            <a:ext cx="404948" cy="404947"/>
          </a:xfrm>
          <a:prstGeom prst="rect">
            <a:avLst/>
          </a:prstGeom>
          <a:noFill/>
          <a:ln>
            <a:noFill/>
          </a:ln>
        </p:spPr>
      </p:pic>
      <p:pic>
        <p:nvPicPr>
          <p:cNvPr id="55" name="Google Shape;55;p7"/>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Blank with Title - Black">
  <p:cSld name="6_Blank">
    <p:bg>
      <p:bgPr>
        <a:solidFill>
          <a:schemeClr val="dk1"/>
        </a:solidFill>
      </p:bgPr>
    </p:bg>
    <p:spTree>
      <p:nvGrpSpPr>
        <p:cNvPr id="56" name="Shape 56"/>
        <p:cNvGrpSpPr/>
        <p:nvPr/>
      </p:nvGrpSpPr>
      <p:grpSpPr>
        <a:xfrm>
          <a:off x="0" y="0"/>
          <a:ext cx="0" cy="0"/>
          <a:chOff x="0" y="0"/>
          <a:chExt cx="0" cy="0"/>
        </a:xfrm>
      </p:grpSpPr>
      <p:sp>
        <p:nvSpPr>
          <p:cNvPr id="57" name="Google Shape;57;p8"/>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58" name="Google Shape;58;p8"/>
          <p:cNvPicPr preferRelativeResize="0"/>
          <p:nvPr/>
        </p:nvPicPr>
        <p:blipFill rotWithShape="1">
          <a:blip r:embed="rId2">
            <a:alphaModFix/>
          </a:blip>
          <a:srcRect b="12357" l="8119" r="8085" t="12328"/>
          <a:stretch/>
        </p:blipFill>
        <p:spPr>
          <a:xfrm>
            <a:off x="8063752" y="4769165"/>
            <a:ext cx="899972" cy="254955"/>
          </a:xfrm>
          <a:prstGeom prst="rect">
            <a:avLst/>
          </a:prstGeom>
          <a:noFill/>
          <a:ln>
            <a:noFill/>
          </a:ln>
        </p:spPr>
      </p:pic>
      <p:pic>
        <p:nvPicPr>
          <p:cNvPr id="59" name="Google Shape;59;p8"/>
          <p:cNvPicPr preferRelativeResize="0"/>
          <p:nvPr/>
        </p:nvPicPr>
        <p:blipFill rotWithShape="1">
          <a:blip r:embed="rId3">
            <a:alphaModFix/>
          </a:blip>
          <a:srcRect b="0" l="0" r="0" t="0"/>
          <a:stretch/>
        </p:blipFill>
        <p:spPr>
          <a:xfrm flipH="1" rot="10800000">
            <a:off x="0" y="4738534"/>
            <a:ext cx="404948" cy="404947"/>
          </a:xfrm>
          <a:prstGeom prst="rect">
            <a:avLst/>
          </a:prstGeom>
          <a:noFill/>
          <a:ln>
            <a:noFill/>
          </a:ln>
        </p:spPr>
      </p:pic>
      <p:pic>
        <p:nvPicPr>
          <p:cNvPr id="60" name="Google Shape;60;p8"/>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
        <p:nvSpPr>
          <p:cNvPr id="61" name="Google Shape;61;p8"/>
          <p:cNvSpPr txBox="1"/>
          <p:nvPr>
            <p:ph type="title"/>
          </p:nvPr>
        </p:nvSpPr>
        <p:spPr>
          <a:xfrm>
            <a:off x="359054" y="270000"/>
            <a:ext cx="8099100" cy="754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1000"/>
              <a:buFont typeface="Arial"/>
              <a:buNone/>
              <a:defRPr b="0" i="0" sz="2400" u="none" cap="none" strike="noStrike">
                <a:solidFill>
                  <a:schemeClr val="accent1"/>
                </a:solidFill>
                <a:latin typeface="Arial"/>
                <a:ea typeface="Arial"/>
                <a:cs typeface="Arial"/>
                <a:sym typeface="Arial"/>
              </a:defRPr>
            </a:lvl1pPr>
            <a:lvl2pPr lvl="1"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Blank with Title - White">
  <p:cSld name="6_Blank_1">
    <p:bg>
      <p:bgPr>
        <a:solidFill>
          <a:schemeClr val="lt1"/>
        </a:solidFill>
      </p:bgPr>
    </p:bg>
    <p:spTree>
      <p:nvGrpSpPr>
        <p:cNvPr id="62" name="Shape 62"/>
        <p:cNvGrpSpPr/>
        <p:nvPr/>
      </p:nvGrpSpPr>
      <p:grpSpPr>
        <a:xfrm>
          <a:off x="0" y="0"/>
          <a:ext cx="0" cy="0"/>
          <a:chOff x="0" y="0"/>
          <a:chExt cx="0" cy="0"/>
        </a:xfrm>
      </p:grpSpPr>
      <p:sp>
        <p:nvSpPr>
          <p:cNvPr id="63" name="Google Shape;63;p9"/>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64" name="Google Shape;64;p9"/>
          <p:cNvPicPr preferRelativeResize="0"/>
          <p:nvPr/>
        </p:nvPicPr>
        <p:blipFill rotWithShape="1">
          <a:blip r:embed="rId2">
            <a:alphaModFix/>
          </a:blip>
          <a:srcRect b="12356" l="8109" r="8108" t="12341"/>
          <a:stretch/>
        </p:blipFill>
        <p:spPr>
          <a:xfrm>
            <a:off x="8063752" y="4769165"/>
            <a:ext cx="899972" cy="255051"/>
          </a:xfrm>
          <a:prstGeom prst="rect">
            <a:avLst/>
          </a:prstGeom>
          <a:noFill/>
          <a:ln>
            <a:noFill/>
          </a:ln>
        </p:spPr>
      </p:pic>
      <p:pic>
        <p:nvPicPr>
          <p:cNvPr id="65" name="Google Shape;65;p9"/>
          <p:cNvPicPr preferRelativeResize="0"/>
          <p:nvPr/>
        </p:nvPicPr>
        <p:blipFill rotWithShape="1">
          <a:blip r:embed="rId3">
            <a:alphaModFix/>
          </a:blip>
          <a:srcRect b="0" l="0" r="0" t="0"/>
          <a:stretch/>
        </p:blipFill>
        <p:spPr>
          <a:xfrm flipH="1" rot="10800000">
            <a:off x="0" y="4738534"/>
            <a:ext cx="404948" cy="404947"/>
          </a:xfrm>
          <a:prstGeom prst="rect">
            <a:avLst/>
          </a:prstGeom>
          <a:noFill/>
          <a:ln>
            <a:noFill/>
          </a:ln>
        </p:spPr>
      </p:pic>
      <p:pic>
        <p:nvPicPr>
          <p:cNvPr id="66" name="Google Shape;66;p9"/>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
        <p:nvSpPr>
          <p:cNvPr id="67" name="Google Shape;67;p9"/>
          <p:cNvSpPr txBox="1"/>
          <p:nvPr>
            <p:ph type="title"/>
          </p:nvPr>
        </p:nvSpPr>
        <p:spPr>
          <a:xfrm>
            <a:off x="359054" y="270000"/>
            <a:ext cx="8099100" cy="754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4"/>
              </a:buClr>
              <a:buSzPts val="1000"/>
              <a:buFont typeface="Arial"/>
              <a:buNone/>
              <a:defRPr b="0" i="0" sz="2400" u="none" cap="none" strike="noStrike">
                <a:solidFill>
                  <a:schemeClr val="accent4"/>
                </a:solidFill>
                <a:latin typeface="Arial"/>
                <a:ea typeface="Arial"/>
                <a:cs typeface="Arial"/>
                <a:sym typeface="Arial"/>
              </a:defRPr>
            </a:lvl1pPr>
            <a:lvl2pPr lvl="1"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Blank no Title - Black">
  <p:cSld name="2_Blank">
    <p:bg>
      <p:bgPr>
        <a:solidFill>
          <a:schemeClr val="dk1"/>
        </a:solidFill>
      </p:bgPr>
    </p:bg>
    <p:spTree>
      <p:nvGrpSpPr>
        <p:cNvPr id="68" name="Shape 68"/>
        <p:cNvGrpSpPr/>
        <p:nvPr/>
      </p:nvGrpSpPr>
      <p:grpSpPr>
        <a:xfrm>
          <a:off x="0" y="0"/>
          <a:ext cx="0" cy="0"/>
          <a:chOff x="0" y="0"/>
          <a:chExt cx="0" cy="0"/>
        </a:xfrm>
      </p:grpSpPr>
      <p:sp>
        <p:nvSpPr>
          <p:cNvPr id="69" name="Google Shape;69;p10"/>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70" name="Google Shape;70;p10"/>
          <p:cNvPicPr preferRelativeResize="0"/>
          <p:nvPr/>
        </p:nvPicPr>
        <p:blipFill rotWithShape="1">
          <a:blip r:embed="rId2">
            <a:alphaModFix/>
          </a:blip>
          <a:srcRect b="12357" l="8119" r="8085" t="12328"/>
          <a:stretch/>
        </p:blipFill>
        <p:spPr>
          <a:xfrm>
            <a:off x="8063752" y="4769165"/>
            <a:ext cx="899972" cy="254955"/>
          </a:xfrm>
          <a:prstGeom prst="rect">
            <a:avLst/>
          </a:prstGeom>
          <a:noFill/>
          <a:ln>
            <a:noFill/>
          </a:ln>
        </p:spPr>
      </p:pic>
      <p:pic>
        <p:nvPicPr>
          <p:cNvPr id="71" name="Google Shape;71;p10"/>
          <p:cNvPicPr preferRelativeResize="0"/>
          <p:nvPr/>
        </p:nvPicPr>
        <p:blipFill rotWithShape="1">
          <a:blip r:embed="rId3">
            <a:alphaModFix/>
          </a:blip>
          <a:srcRect b="0" l="0" r="0" t="0"/>
          <a:stretch/>
        </p:blipFill>
        <p:spPr>
          <a:xfrm flipH="1" rot="10800000">
            <a:off x="0" y="4738534"/>
            <a:ext cx="404948" cy="404947"/>
          </a:xfrm>
          <a:prstGeom prst="rect">
            <a:avLst/>
          </a:prstGeom>
          <a:noFill/>
          <a:ln>
            <a:noFill/>
          </a:ln>
        </p:spPr>
      </p:pic>
      <p:pic>
        <p:nvPicPr>
          <p:cNvPr id="72" name="Google Shape;72;p10"/>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0" Type="http://schemas.openxmlformats.org/officeDocument/2006/relationships/slideLayout" Target="../slideLayouts/slideLayout27.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5" Type="http://schemas.openxmlformats.org/officeDocument/2006/relationships/theme" Target="../theme/theme4.xml"/><Relationship Id="rId14" Type="http://schemas.openxmlformats.org/officeDocument/2006/relationships/slideLayout" Target="../slideLayouts/slideLayout3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2.xml"/><Relationship Id="rId10" Type="http://schemas.openxmlformats.org/officeDocument/2006/relationships/slideLayout" Target="../slideLayouts/slideLayout41.xml"/><Relationship Id="rId13" Type="http://schemas.openxmlformats.org/officeDocument/2006/relationships/slideLayout" Target="../slideLayouts/slideLayout44.xml"/><Relationship Id="rId12" Type="http://schemas.openxmlformats.org/officeDocument/2006/relationships/slideLayout" Target="../slideLayouts/slideLayout43.xml"/><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5" Type="http://schemas.openxmlformats.org/officeDocument/2006/relationships/slideLayout" Target="../slideLayouts/slideLayout46.xml"/><Relationship Id="rId14" Type="http://schemas.openxmlformats.org/officeDocument/2006/relationships/slideLayout" Target="../slideLayouts/slideLayout45.xml"/><Relationship Id="rId17" Type="http://schemas.openxmlformats.org/officeDocument/2006/relationships/slideLayout" Target="../slideLayouts/slideLayout48.xml"/><Relationship Id="rId16" Type="http://schemas.openxmlformats.org/officeDocument/2006/relationships/slideLayout" Target="../slideLayouts/slideLayout47.xml"/><Relationship Id="rId5" Type="http://schemas.openxmlformats.org/officeDocument/2006/relationships/slideLayout" Target="../slideLayouts/slideLayout36.xml"/><Relationship Id="rId19" Type="http://schemas.openxmlformats.org/officeDocument/2006/relationships/theme" Target="../theme/theme2.xml"/><Relationship Id="rId6" Type="http://schemas.openxmlformats.org/officeDocument/2006/relationships/slideLayout" Target="../slideLayouts/slideLayout37.xml"/><Relationship Id="rId18" Type="http://schemas.openxmlformats.org/officeDocument/2006/relationships/slideLayout" Target="../slideLayouts/slideLayout49.xml"/><Relationship Id="rId7" Type="http://schemas.openxmlformats.org/officeDocument/2006/relationships/slideLayout" Target="../slideLayouts/slideLayout38.xml"/><Relationship Id="rId8"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3" name="Shape 113"/>
        <p:cNvGrpSpPr/>
        <p:nvPr/>
      </p:nvGrpSpPr>
      <p:grpSpPr>
        <a:xfrm>
          <a:off x="0" y="0"/>
          <a:ext cx="0" cy="0"/>
          <a:chOff x="0" y="0"/>
          <a:chExt cx="0" cy="0"/>
        </a:xfrm>
      </p:grpSpPr>
      <p:sp>
        <p:nvSpPr>
          <p:cNvPr id="114" name="Google Shape;114;p19"/>
          <p:cNvSpPr txBox="1"/>
          <p:nvPr>
            <p:ph idx="12" type="sldNum"/>
          </p:nvPr>
        </p:nvSpPr>
        <p:spPr>
          <a:xfrm>
            <a:off x="8556784" y="4749850"/>
            <a:ext cx="548700" cy="393600"/>
          </a:xfrm>
          <a:prstGeom prst="rect">
            <a:avLst/>
          </a:prstGeom>
          <a:noFill/>
          <a:ln>
            <a:noFill/>
          </a:ln>
        </p:spPr>
        <p:txBody>
          <a:bodyPr anchorCtr="0" anchor="t" bIns="68575" lIns="68575" spcFirstLastPara="1" rIns="68575" wrap="square" tIns="6857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7" name="Shape 207"/>
        <p:cNvGrpSpPr/>
        <p:nvPr/>
      </p:nvGrpSpPr>
      <p:grpSpPr>
        <a:xfrm>
          <a:off x="0" y="0"/>
          <a:ext cx="0" cy="0"/>
          <a:chOff x="0" y="0"/>
          <a:chExt cx="0" cy="0"/>
        </a:xfrm>
      </p:grpSpPr>
      <p:sp>
        <p:nvSpPr>
          <p:cNvPr id="208" name="Google Shape;208;p3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0.xml"/><Relationship Id="rId3" Type="http://schemas.openxmlformats.org/officeDocument/2006/relationships/image" Target="../media/image7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3.png"/><Relationship Id="rId6" Type="http://schemas.openxmlformats.org/officeDocument/2006/relationships/image" Target="../media/image7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8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7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8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8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8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8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9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8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9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9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8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9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9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5.xml"/><Relationship Id="rId3" Type="http://schemas.openxmlformats.org/officeDocument/2006/relationships/image" Target="../media/image7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6.xml"/><Relationship Id="rId3" Type="http://schemas.openxmlformats.org/officeDocument/2006/relationships/image" Target="../media/image8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7.xml"/><Relationship Id="rId3" Type="http://schemas.openxmlformats.org/officeDocument/2006/relationships/image" Target="../media/image88.png"/><Relationship Id="rId4" Type="http://schemas.openxmlformats.org/officeDocument/2006/relationships/image" Target="../media/image10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8.xml"/><Relationship Id="rId3" Type="http://schemas.openxmlformats.org/officeDocument/2006/relationships/image" Target="../media/image96.png"/><Relationship Id="rId4" Type="http://schemas.openxmlformats.org/officeDocument/2006/relationships/image" Target="../media/image10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9.xml"/><Relationship Id="rId3" Type="http://schemas.openxmlformats.org/officeDocument/2006/relationships/image" Target="../media/image89.png"/><Relationship Id="rId4" Type="http://schemas.openxmlformats.org/officeDocument/2006/relationships/image" Target="../media/image10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0.xml"/><Relationship Id="rId3" Type="http://schemas.openxmlformats.org/officeDocument/2006/relationships/image" Target="../media/image92.png"/><Relationship Id="rId4" Type="http://schemas.openxmlformats.org/officeDocument/2006/relationships/image" Target="../media/image10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1.xml"/><Relationship Id="rId3" Type="http://schemas.openxmlformats.org/officeDocument/2006/relationships/image" Target="../media/image93.png"/><Relationship Id="rId4" Type="http://schemas.openxmlformats.org/officeDocument/2006/relationships/image" Target="../media/image10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2.xml"/><Relationship Id="rId3" Type="http://schemas.openxmlformats.org/officeDocument/2006/relationships/image" Target="../media/image106.png"/><Relationship Id="rId4" Type="http://schemas.openxmlformats.org/officeDocument/2006/relationships/image" Target="../media/image10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3.xml"/><Relationship Id="rId3" Type="http://schemas.openxmlformats.org/officeDocument/2006/relationships/image" Target="../media/image99.png"/><Relationship Id="rId4" Type="http://schemas.openxmlformats.org/officeDocument/2006/relationships/image" Target="../media/image10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4.xml"/><Relationship Id="rId3" Type="http://schemas.openxmlformats.org/officeDocument/2006/relationships/image" Target="../media/image98.png"/><Relationship Id="rId4" Type="http://schemas.openxmlformats.org/officeDocument/2006/relationships/image" Target="../media/image10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5.xml"/><Relationship Id="rId3" Type="http://schemas.openxmlformats.org/officeDocument/2006/relationships/image" Target="../media/image105.png"/><Relationship Id="rId4" Type="http://schemas.openxmlformats.org/officeDocument/2006/relationships/image" Target="../media/image10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6.xml"/><Relationship Id="rId3" Type="http://schemas.openxmlformats.org/officeDocument/2006/relationships/image" Target="../media/image101.png"/><Relationship Id="rId4" Type="http://schemas.openxmlformats.org/officeDocument/2006/relationships/image" Target="../media/image10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7.xml"/><Relationship Id="rId3" Type="http://schemas.openxmlformats.org/officeDocument/2006/relationships/image" Target="../media/image102.png"/><Relationship Id="rId4" Type="http://schemas.openxmlformats.org/officeDocument/2006/relationships/image" Target="../media/image10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8.xml"/><Relationship Id="rId3" Type="http://schemas.openxmlformats.org/officeDocument/2006/relationships/image" Target="../media/image103.png"/><Relationship Id="rId4" Type="http://schemas.openxmlformats.org/officeDocument/2006/relationships/image" Target="../media/image10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9.xml"/><Relationship Id="rId3" Type="http://schemas.openxmlformats.org/officeDocument/2006/relationships/image" Target="../media/image104.png"/><Relationship Id="rId4" Type="http://schemas.openxmlformats.org/officeDocument/2006/relationships/image" Target="../media/image10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xml"/><Relationship Id="rId3" Type="http://schemas.openxmlformats.org/officeDocument/2006/relationships/image" Target="../media/image62.png"/><Relationship Id="rId4" Type="http://schemas.openxmlformats.org/officeDocument/2006/relationships/image" Target="../media/image63.png"/><Relationship Id="rId9" Type="http://schemas.openxmlformats.org/officeDocument/2006/relationships/image" Target="../media/image67.png"/><Relationship Id="rId5" Type="http://schemas.openxmlformats.org/officeDocument/2006/relationships/image" Target="../media/image53.jpg"/><Relationship Id="rId6" Type="http://schemas.openxmlformats.org/officeDocument/2006/relationships/image" Target="../media/image54.png"/><Relationship Id="rId7" Type="http://schemas.openxmlformats.org/officeDocument/2006/relationships/image" Target="../media/image55.png"/><Relationship Id="rId8" Type="http://schemas.openxmlformats.org/officeDocument/2006/relationships/image" Target="../media/image5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0.xml"/><Relationship Id="rId3" Type="http://schemas.openxmlformats.org/officeDocument/2006/relationships/image" Target="../media/image108.png"/><Relationship Id="rId4" Type="http://schemas.openxmlformats.org/officeDocument/2006/relationships/image" Target="../media/image10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1.xml"/><Relationship Id="rId3" Type="http://schemas.openxmlformats.org/officeDocument/2006/relationships/image" Target="../media/image116.png"/><Relationship Id="rId4" Type="http://schemas.openxmlformats.org/officeDocument/2006/relationships/image" Target="../media/image10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2.xml"/><Relationship Id="rId3" Type="http://schemas.openxmlformats.org/officeDocument/2006/relationships/image" Target="../media/image120.png"/><Relationship Id="rId4" Type="http://schemas.openxmlformats.org/officeDocument/2006/relationships/image" Target="../media/image10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3.xml"/><Relationship Id="rId3" Type="http://schemas.openxmlformats.org/officeDocument/2006/relationships/image" Target="../media/image107.png"/><Relationship Id="rId4" Type="http://schemas.openxmlformats.org/officeDocument/2006/relationships/image" Target="../media/image10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4.xml"/><Relationship Id="rId3" Type="http://schemas.openxmlformats.org/officeDocument/2006/relationships/image" Target="../media/image124.png"/><Relationship Id="rId4" Type="http://schemas.openxmlformats.org/officeDocument/2006/relationships/image" Target="../media/image10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5.xml"/><Relationship Id="rId3" Type="http://schemas.openxmlformats.org/officeDocument/2006/relationships/image" Target="../media/image121.png"/><Relationship Id="rId4" Type="http://schemas.openxmlformats.org/officeDocument/2006/relationships/image" Target="../media/image10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6.xml"/><Relationship Id="rId3" Type="http://schemas.openxmlformats.org/officeDocument/2006/relationships/image" Target="../media/image115.png"/><Relationship Id="rId4" Type="http://schemas.openxmlformats.org/officeDocument/2006/relationships/image" Target="../media/image10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7.xml"/><Relationship Id="rId3" Type="http://schemas.openxmlformats.org/officeDocument/2006/relationships/image" Target="../media/image113.png"/><Relationship Id="rId4" Type="http://schemas.openxmlformats.org/officeDocument/2006/relationships/image" Target="../media/image10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8.xml"/><Relationship Id="rId3" Type="http://schemas.openxmlformats.org/officeDocument/2006/relationships/image" Target="../media/image11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9.xml"/><Relationship Id="rId3" Type="http://schemas.openxmlformats.org/officeDocument/2006/relationships/image" Target="../media/image1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xml"/><Relationship Id="rId3" Type="http://schemas.openxmlformats.org/officeDocument/2006/relationships/image" Target="../media/image57.png"/><Relationship Id="rId4" Type="http://schemas.openxmlformats.org/officeDocument/2006/relationships/image" Target="../media/image61.png"/><Relationship Id="rId9" Type="http://schemas.openxmlformats.org/officeDocument/2006/relationships/image" Target="../media/image78.png"/><Relationship Id="rId5" Type="http://schemas.openxmlformats.org/officeDocument/2006/relationships/image" Target="../media/image64.png"/><Relationship Id="rId6" Type="http://schemas.openxmlformats.org/officeDocument/2006/relationships/image" Target="../media/image60.png"/><Relationship Id="rId7" Type="http://schemas.openxmlformats.org/officeDocument/2006/relationships/image" Target="../media/image66.png"/><Relationship Id="rId8" Type="http://schemas.openxmlformats.org/officeDocument/2006/relationships/image" Target="../media/image6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0.xml"/><Relationship Id="rId3" Type="http://schemas.openxmlformats.org/officeDocument/2006/relationships/image" Target="../media/image11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1.xml"/><Relationship Id="rId3" Type="http://schemas.openxmlformats.org/officeDocument/2006/relationships/image" Target="../media/image11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2.xml"/><Relationship Id="rId3" Type="http://schemas.openxmlformats.org/officeDocument/2006/relationships/image" Target="../media/image12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3.xml"/><Relationship Id="rId3" Type="http://schemas.openxmlformats.org/officeDocument/2006/relationships/image" Target="../media/image10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4.xml"/><Relationship Id="rId3" Type="http://schemas.openxmlformats.org/officeDocument/2006/relationships/image" Target="../media/image11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5.xml"/><Relationship Id="rId3" Type="http://schemas.openxmlformats.org/officeDocument/2006/relationships/image" Target="../media/image11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6.xml"/><Relationship Id="rId3" Type="http://schemas.openxmlformats.org/officeDocument/2006/relationships/image" Target="../media/image1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7.xml"/><Relationship Id="rId3" Type="http://schemas.openxmlformats.org/officeDocument/2006/relationships/image" Target="../media/image11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8.xml"/><Relationship Id="rId3" Type="http://schemas.openxmlformats.org/officeDocument/2006/relationships/image" Target="../media/image13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9.xml"/><Relationship Id="rId3" Type="http://schemas.openxmlformats.org/officeDocument/2006/relationships/image" Target="../media/image1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0.xml"/><Relationship Id="rId3" Type="http://schemas.openxmlformats.org/officeDocument/2006/relationships/image" Target="../media/image12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1.xml"/><Relationship Id="rId3" Type="http://schemas.openxmlformats.org/officeDocument/2006/relationships/image" Target="../media/image13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2.xml"/><Relationship Id="rId3" Type="http://schemas.openxmlformats.org/officeDocument/2006/relationships/image" Target="../media/image12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3.xml"/><Relationship Id="rId3" Type="http://schemas.openxmlformats.org/officeDocument/2006/relationships/image" Target="../media/image12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4.xml"/><Relationship Id="rId3" Type="http://schemas.openxmlformats.org/officeDocument/2006/relationships/image" Target="../media/image12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5.xml"/><Relationship Id="rId3" Type="http://schemas.openxmlformats.org/officeDocument/2006/relationships/image" Target="../media/image13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6.xml"/><Relationship Id="rId3" Type="http://schemas.openxmlformats.org/officeDocument/2006/relationships/image" Target="../media/image13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7.xml"/><Relationship Id="rId3" Type="http://schemas.openxmlformats.org/officeDocument/2006/relationships/image" Target="../media/image13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8.xml"/><Relationship Id="rId3" Type="http://schemas.openxmlformats.org/officeDocument/2006/relationships/image" Target="../media/image13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9.xml"/><Relationship Id="rId3" Type="http://schemas.openxmlformats.org/officeDocument/2006/relationships/image" Target="../media/image1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xml"/><Relationship Id="rId3" Type="http://schemas.openxmlformats.org/officeDocument/2006/relationships/image" Target="../media/image6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70.xml"/><Relationship Id="rId3" Type="http://schemas.openxmlformats.org/officeDocument/2006/relationships/image" Target="../media/image13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71.xml"/><Relationship Id="rId3" Type="http://schemas.openxmlformats.org/officeDocument/2006/relationships/image" Target="../media/image13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72.xml"/><Relationship Id="rId3" Type="http://schemas.openxmlformats.org/officeDocument/2006/relationships/image" Target="../media/image14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73.xml"/><Relationship Id="rId3" Type="http://schemas.openxmlformats.org/officeDocument/2006/relationships/image" Target="../media/image13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74.xml"/><Relationship Id="rId3" Type="http://schemas.openxmlformats.org/officeDocument/2006/relationships/image" Target="../media/image14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75.xml"/><Relationship Id="rId3" Type="http://schemas.openxmlformats.org/officeDocument/2006/relationships/image" Target="../media/image14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76.xml"/><Relationship Id="rId3" Type="http://schemas.openxmlformats.org/officeDocument/2006/relationships/image" Target="../media/image143.png"/></Relationships>
</file>

<file path=ppt/slides/_rels/slide77.xml.rels><?xml version="1.0" encoding="UTF-8" standalone="yes"?><Relationships xmlns="http://schemas.openxmlformats.org/package/2006/relationships"><Relationship Id="rId11" Type="http://schemas.openxmlformats.org/officeDocument/2006/relationships/hyperlink" Target="https://en.wikipedia.org/wiki/Public_key_infrastructure" TargetMode="External"/><Relationship Id="rId10" Type="http://schemas.openxmlformats.org/officeDocument/2006/relationships/hyperlink" Target="https://eur-lex.europa.eu/legal-content/EN/TXT/HTML/?uri=CELEX:32014R0910&amp;from=EN" TargetMode="External"/><Relationship Id="rId1" Type="http://schemas.openxmlformats.org/officeDocument/2006/relationships/slideLayout" Target="../slideLayouts/slideLayout37.xml"/><Relationship Id="rId2" Type="http://schemas.openxmlformats.org/officeDocument/2006/relationships/notesSlide" Target="../notesSlides/notesSlide77.xml"/><Relationship Id="rId3" Type="http://schemas.openxmlformats.org/officeDocument/2006/relationships/hyperlink" Target="https://scheme.ishareworks.org" TargetMode="External"/><Relationship Id="rId4" Type="http://schemas.openxmlformats.org/officeDocument/2006/relationships/hyperlink" Target="https://dev.ishareworks.org" TargetMode="External"/><Relationship Id="rId9" Type="http://schemas.openxmlformats.org/officeDocument/2006/relationships/hyperlink" Target="https://openid.net/connect/" TargetMode="External"/><Relationship Id="rId5" Type="http://schemas.openxmlformats.org/officeDocument/2006/relationships/hyperlink" Target="https://dev.ishareworks.org/demo-and-testing/postman.html#postman-collections" TargetMode="External"/><Relationship Id="rId6" Type="http://schemas.openxmlformats.org/officeDocument/2006/relationships/hyperlink" Target="https://dev.ishareworks.org/demo-and-testing/test-participants.html" TargetMode="External"/><Relationship Id="rId7" Type="http://schemas.openxmlformats.org/officeDocument/2006/relationships/hyperlink" Target="https://jwt.io" TargetMode="External"/><Relationship Id="rId8" Type="http://schemas.openxmlformats.org/officeDocument/2006/relationships/hyperlink" Target="https://oauth.net/2/"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xml"/><Relationship Id="rId3" Type="http://schemas.openxmlformats.org/officeDocument/2006/relationships/image" Target="../media/image69.png"/><Relationship Id="rId4" Type="http://schemas.openxmlformats.org/officeDocument/2006/relationships/image" Target="../media/image7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80.xml"/><Relationship Id="rId3" Type="http://schemas.openxmlformats.org/officeDocument/2006/relationships/image" Target="../media/image14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82.xml"/><Relationship Id="rId3" Type="http://schemas.openxmlformats.org/officeDocument/2006/relationships/hyperlink" Target="https://scheme.isharetest.net" TargetMode="External"/><Relationship Id="rId4" Type="http://schemas.openxmlformats.org/officeDocument/2006/relationships/hyperlink" Target="https://ar.isharetest.net"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84.xml"/><Relationship Id="rId3" Type="http://schemas.openxmlformats.org/officeDocument/2006/relationships/image" Target="../media/image14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85.xml"/><Relationship Id="rId3" Type="http://schemas.openxmlformats.org/officeDocument/2006/relationships/hyperlink" Target="http://orion.local:1026" TargetMode="External"/><Relationship Id="rId4" Type="http://schemas.openxmlformats.org/officeDocument/2006/relationships/image" Target="../media/image14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86.xml"/><Relationship Id="rId3" Type="http://schemas.openxmlformats.org/officeDocument/2006/relationships/image" Target="../media/image14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9.xml"/><Relationship Id="rId3" Type="http://schemas.openxmlformats.org/officeDocument/2006/relationships/image" Target="../media/image7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91.xml"/><Relationship Id="rId3" Type="http://schemas.openxmlformats.org/officeDocument/2006/relationships/hyperlink" Target="https://idp.happypets.com/authorise"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93.xml"/><Relationship Id="rId3" Type="http://schemas.openxmlformats.org/officeDocument/2006/relationships/image" Target="../media/image14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94.xml"/><Relationship Id="rId3" Type="http://schemas.openxmlformats.org/officeDocument/2006/relationships/hyperlink" Target="https://fiware-idm.readthedocs.io/" TargetMode="External"/><Relationship Id="rId4" Type="http://schemas.openxmlformats.org/officeDocument/2006/relationships/hyperlink" Target="https://github.com/i4Trust/keyrock-theme-pdc" TargetMode="External"/><Relationship Id="rId5" Type="http://schemas.openxmlformats.org/officeDocument/2006/relationships/hyperlink" Target="https://github.com/FIWARE/helm-charts/tree/i4trust" TargetMode="External"/><Relationship Id="rId6" Type="http://schemas.openxmlformats.org/officeDocument/2006/relationships/hyperlink" Target="https://github.com/Ficodes/passport-i4trust" TargetMode="External"/><Relationship Id="rId7" Type="http://schemas.openxmlformats.org/officeDocument/2006/relationships/hyperlink" Target="https://scheme.ishareworks.org" TargetMode="External"/><Relationship Id="rId8" Type="http://schemas.openxmlformats.org/officeDocument/2006/relationships/hyperlink" Target="https://dev.ishareworks.org"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95.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3"/>
          <p:cNvSpPr txBox="1"/>
          <p:nvPr>
            <p:ph type="ctrTitle"/>
          </p:nvPr>
        </p:nvSpPr>
        <p:spPr>
          <a:xfrm>
            <a:off x="359054" y="1242645"/>
            <a:ext cx="4050000" cy="1259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i4Trust components for Identity Management and Access Control</a:t>
            </a:r>
            <a:endParaRPr/>
          </a:p>
        </p:txBody>
      </p:sp>
      <p:sp>
        <p:nvSpPr>
          <p:cNvPr id="332" name="Google Shape;332;p53"/>
          <p:cNvSpPr txBox="1"/>
          <p:nvPr/>
        </p:nvSpPr>
        <p:spPr>
          <a:xfrm>
            <a:off x="359049" y="2935075"/>
            <a:ext cx="6117900" cy="1596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600" u="sng">
                <a:solidFill>
                  <a:srgbClr val="FFD600"/>
                </a:solidFill>
              </a:rPr>
              <a:t>Speakers</a:t>
            </a:r>
            <a:r>
              <a:rPr lang="en" sz="1600">
                <a:solidFill>
                  <a:srgbClr val="FFD600"/>
                </a:solidFill>
              </a:rPr>
              <a:t>:</a:t>
            </a:r>
            <a:endParaRPr sz="1600">
              <a:solidFill>
                <a:srgbClr val="FFD600"/>
              </a:solidFill>
            </a:endParaRPr>
          </a:p>
          <a:p>
            <a:pPr indent="0" lvl="0" marL="0" rtl="0" algn="l">
              <a:spcBef>
                <a:spcPts val="0"/>
              </a:spcBef>
              <a:spcAft>
                <a:spcPts val="0"/>
              </a:spcAft>
              <a:buNone/>
            </a:pPr>
            <a:r>
              <a:t/>
            </a:r>
            <a:endParaRPr sz="1600">
              <a:solidFill>
                <a:srgbClr val="FFD600"/>
              </a:solidFill>
            </a:endParaRPr>
          </a:p>
          <a:p>
            <a:pPr indent="0" lvl="0" marL="0" rtl="0" algn="l">
              <a:spcBef>
                <a:spcPts val="0"/>
              </a:spcBef>
              <a:spcAft>
                <a:spcPts val="0"/>
              </a:spcAft>
              <a:buNone/>
            </a:pPr>
            <a:r>
              <a:rPr lang="en" sz="1600">
                <a:solidFill>
                  <a:srgbClr val="FFD600"/>
                </a:solidFill>
              </a:rPr>
              <a:t>Rajiv Rajani - CTO iSHARE Foundation</a:t>
            </a:r>
            <a:endParaRPr sz="1600">
              <a:solidFill>
                <a:srgbClr val="FFD600"/>
              </a:solidFill>
            </a:endParaRPr>
          </a:p>
          <a:p>
            <a:pPr indent="0" lvl="0" marL="0" rtl="0" algn="l">
              <a:spcBef>
                <a:spcPts val="600"/>
              </a:spcBef>
              <a:spcAft>
                <a:spcPts val="0"/>
              </a:spcAft>
              <a:buClr>
                <a:schemeClr val="dk1"/>
              </a:buClr>
              <a:buSzPts val="1100"/>
              <a:buFont typeface="Arial"/>
              <a:buNone/>
            </a:pPr>
            <a:r>
              <a:rPr lang="en" sz="1600">
                <a:solidFill>
                  <a:schemeClr val="accent3"/>
                </a:solidFill>
              </a:rPr>
              <a:t>Álvaro Arranz - CEO FICODES</a:t>
            </a:r>
            <a:endParaRPr sz="1600">
              <a:solidFill>
                <a:srgbClr val="FFD600"/>
              </a:solidFill>
            </a:endParaRPr>
          </a:p>
          <a:p>
            <a:pPr indent="0" lvl="0" marL="0" rtl="0" algn="l">
              <a:spcBef>
                <a:spcPts val="600"/>
              </a:spcBef>
              <a:spcAft>
                <a:spcPts val="0"/>
              </a:spcAft>
              <a:buNone/>
            </a:pPr>
            <a:r>
              <a:rPr lang="en" sz="1600">
                <a:solidFill>
                  <a:srgbClr val="FFD600"/>
                </a:solidFill>
              </a:rPr>
              <a:t>Francisco de la Vega - CTO FICODES</a:t>
            </a:r>
            <a:endParaRPr sz="1600">
              <a:solidFill>
                <a:srgbClr val="FFD600"/>
              </a:solidFill>
            </a:endParaRPr>
          </a:p>
          <a:p>
            <a:pPr indent="0" lvl="0" marL="0" rtl="0" algn="l">
              <a:spcBef>
                <a:spcPts val="600"/>
              </a:spcBef>
              <a:spcAft>
                <a:spcPts val="0"/>
              </a:spcAft>
              <a:buNone/>
            </a:pPr>
            <a:r>
              <a:t/>
            </a:r>
            <a:endParaRPr sz="1600">
              <a:solidFill>
                <a:srgbClr val="FFD6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2"/>
          <p:cNvSpPr txBox="1"/>
          <p:nvPr>
            <p:ph type="title"/>
          </p:nvPr>
        </p:nvSpPr>
        <p:spPr>
          <a:xfrm>
            <a:off x="359054" y="270000"/>
            <a:ext cx="8099100" cy="75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Example of a coarse-grained authorisation</a:t>
            </a:r>
            <a:endParaRPr/>
          </a:p>
        </p:txBody>
      </p:sp>
      <p:pic>
        <p:nvPicPr>
          <p:cNvPr id="451" name="Google Shape;451;p62"/>
          <p:cNvPicPr preferRelativeResize="0"/>
          <p:nvPr/>
        </p:nvPicPr>
        <p:blipFill>
          <a:blip r:embed="rId3">
            <a:alphaModFix/>
          </a:blip>
          <a:stretch>
            <a:fillRect/>
          </a:stretch>
        </p:blipFill>
        <p:spPr>
          <a:xfrm>
            <a:off x="152400" y="1177200"/>
            <a:ext cx="8839200" cy="32493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graphicFrame>
        <p:nvGraphicFramePr>
          <p:cNvPr id="456" name="Google Shape;456;p63"/>
          <p:cNvGraphicFramePr/>
          <p:nvPr/>
        </p:nvGraphicFramePr>
        <p:xfrm>
          <a:off x="359091" y="1433336"/>
          <a:ext cx="3000000" cy="3000000"/>
        </p:xfrm>
        <a:graphic>
          <a:graphicData uri="http://schemas.openxmlformats.org/drawingml/2006/table">
            <a:tbl>
              <a:tblPr>
                <a:noFill/>
                <a:tableStyleId>{B0F7B99D-A95E-4790-A4AA-1BA36FD35A09}</a:tableStyleId>
              </a:tblPr>
              <a:tblGrid>
                <a:gridCol w="869800"/>
                <a:gridCol w="613200"/>
                <a:gridCol w="2678525"/>
                <a:gridCol w="712450"/>
                <a:gridCol w="3482400"/>
              </a:tblGrid>
              <a:tr h="1036475">
                <a:tc>
                  <a:txBody>
                    <a:bodyPr/>
                    <a:lstStyle/>
                    <a:p>
                      <a:pPr indent="0" lvl="0" marL="0" marR="0" rtl="0" algn="l">
                        <a:lnSpc>
                          <a:spcPct val="100000"/>
                        </a:lnSpc>
                        <a:spcBef>
                          <a:spcPts val="0"/>
                        </a:spcBef>
                        <a:spcAft>
                          <a:spcPts val="0"/>
                        </a:spcAft>
                        <a:buClr>
                          <a:srgbClr val="000000"/>
                        </a:buClr>
                        <a:buSzPts val="1100"/>
                        <a:buFont typeface="Arial"/>
                        <a:buNone/>
                      </a:pPr>
                      <a:r>
                        <a:rPr b="1" lang="en" sz="1100" u="none" cap="none" strike="noStrike">
                          <a:solidFill>
                            <a:schemeClr val="dk1"/>
                          </a:solidFill>
                        </a:rPr>
                        <a:t>Interaction</a:t>
                      </a:r>
                      <a:endParaRPr sz="1100" u="none" cap="none" strike="noStrike"/>
                    </a:p>
                  </a:txBody>
                  <a:tcPr marT="68575" marB="68575" marR="68550" marL="6855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68575" marB="68575" marR="68550" marL="6855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50800" marR="0" rtl="0" algn="l">
                        <a:lnSpc>
                          <a:spcPct val="100000"/>
                        </a:lnSpc>
                        <a:spcBef>
                          <a:spcPts val="0"/>
                        </a:spcBef>
                        <a:spcAft>
                          <a:spcPts val="0"/>
                        </a:spcAft>
                        <a:buClr>
                          <a:srgbClr val="000000"/>
                        </a:buClr>
                        <a:buSzPts val="1100"/>
                        <a:buFont typeface="Arial"/>
                        <a:buNone/>
                      </a:pPr>
                      <a:r>
                        <a:rPr b="1" lang="en" sz="1100" u="none" cap="none" strike="noStrike">
                          <a:solidFill>
                            <a:schemeClr val="dk1"/>
                          </a:solidFill>
                          <a:latin typeface="Trebuchet MS"/>
                          <a:ea typeface="Trebuchet MS"/>
                          <a:cs typeface="Trebuchet MS"/>
                          <a:sym typeface="Trebuchet MS"/>
                        </a:rPr>
                        <a:t>Machine-to-Machine (M2M)</a:t>
                      </a:r>
                      <a:endParaRPr sz="1100" u="none" cap="none" strike="noStrike">
                        <a:solidFill>
                          <a:schemeClr val="dk1"/>
                        </a:solidFill>
                      </a:endParaRPr>
                    </a:p>
                    <a:p>
                      <a:pPr indent="0" lvl="0" marL="50800" marR="0" rtl="0" algn="l">
                        <a:lnSpc>
                          <a:spcPct val="100000"/>
                        </a:lnSpc>
                        <a:spcBef>
                          <a:spcPts val="0"/>
                        </a:spcBef>
                        <a:spcAft>
                          <a:spcPts val="0"/>
                        </a:spcAft>
                        <a:buClr>
                          <a:srgbClr val="000000"/>
                        </a:buClr>
                        <a:buSzPts val="1100"/>
                        <a:buFont typeface="Arial"/>
                        <a:buNone/>
                      </a:pPr>
                      <a:r>
                        <a:rPr lang="en" sz="1100" u="none" cap="none" strike="noStrike">
                          <a:solidFill>
                            <a:schemeClr val="dk1"/>
                          </a:solidFill>
                          <a:latin typeface="Trebuchet MS"/>
                          <a:ea typeface="Trebuchet MS"/>
                          <a:cs typeface="Trebuchet MS"/>
                          <a:sym typeface="Trebuchet MS"/>
                        </a:rPr>
                        <a:t>Communication between machines, without interference by a human</a:t>
                      </a:r>
                      <a:endParaRPr sz="1100" u="none" cap="none" strike="noStrike"/>
                    </a:p>
                  </a:txBody>
                  <a:tcPr marT="68575" marB="68575" marR="68550" marL="6855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68575" marB="68575" marR="68550" marL="6855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50800" marR="0" rtl="0" algn="l">
                        <a:lnSpc>
                          <a:spcPct val="100000"/>
                        </a:lnSpc>
                        <a:spcBef>
                          <a:spcPts val="0"/>
                        </a:spcBef>
                        <a:spcAft>
                          <a:spcPts val="0"/>
                        </a:spcAft>
                        <a:buClr>
                          <a:srgbClr val="000000"/>
                        </a:buClr>
                        <a:buSzPts val="1100"/>
                        <a:buFont typeface="Arial"/>
                        <a:buNone/>
                      </a:pPr>
                      <a:r>
                        <a:rPr b="1" lang="en" sz="1100" u="none" cap="none" strike="noStrike">
                          <a:solidFill>
                            <a:schemeClr val="dk1"/>
                          </a:solidFill>
                          <a:latin typeface="Trebuchet MS"/>
                          <a:ea typeface="Trebuchet MS"/>
                          <a:cs typeface="Trebuchet MS"/>
                          <a:sym typeface="Trebuchet MS"/>
                        </a:rPr>
                        <a:t>Human-to-Machine (H2M)</a:t>
                      </a:r>
                      <a:endParaRPr sz="1100" u="none" cap="none" strike="noStrike">
                        <a:solidFill>
                          <a:schemeClr val="dk1"/>
                        </a:solidFill>
                      </a:endParaRPr>
                    </a:p>
                    <a:p>
                      <a:pPr indent="0" lvl="0" marL="50800" marR="0" rtl="0" algn="l">
                        <a:lnSpc>
                          <a:spcPct val="100000"/>
                        </a:lnSpc>
                        <a:spcBef>
                          <a:spcPts val="0"/>
                        </a:spcBef>
                        <a:spcAft>
                          <a:spcPts val="0"/>
                        </a:spcAft>
                        <a:buClr>
                          <a:srgbClr val="000000"/>
                        </a:buClr>
                        <a:buSzPts val="1100"/>
                        <a:buFont typeface="Arial"/>
                        <a:buNone/>
                      </a:pPr>
                      <a:r>
                        <a:rPr lang="en" sz="1100" u="none" cap="none" strike="noStrike">
                          <a:solidFill>
                            <a:schemeClr val="dk1"/>
                          </a:solidFill>
                          <a:latin typeface="Trebuchet MS"/>
                          <a:ea typeface="Trebuchet MS"/>
                          <a:cs typeface="Trebuchet MS"/>
                          <a:sym typeface="Trebuchet MS"/>
                        </a:rPr>
                        <a:t>Communication between a human and (a) machine(s). Requires a user interface</a:t>
                      </a:r>
                      <a:endParaRPr sz="1100" u="none" cap="none" strike="noStrike"/>
                    </a:p>
                  </a:txBody>
                  <a:tcPr marT="68575" marB="68575" marR="68550" marL="6855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036475">
                <a:tc>
                  <a:txBody>
                    <a:bodyPr/>
                    <a:lstStyle/>
                    <a:p>
                      <a:pPr indent="0" lvl="0" marL="0" marR="0" rtl="0" algn="l">
                        <a:lnSpc>
                          <a:spcPct val="100000"/>
                        </a:lnSpc>
                        <a:spcBef>
                          <a:spcPts val="0"/>
                        </a:spcBef>
                        <a:spcAft>
                          <a:spcPts val="0"/>
                        </a:spcAft>
                        <a:buClr>
                          <a:srgbClr val="000000"/>
                        </a:buClr>
                        <a:buSzPts val="1100"/>
                        <a:buFont typeface="Arial"/>
                        <a:buNone/>
                      </a:pPr>
                      <a:r>
                        <a:rPr b="1" lang="en" sz="1100" u="none" cap="none" strike="noStrike">
                          <a:solidFill>
                            <a:schemeClr val="dk1"/>
                          </a:solidFill>
                          <a:latin typeface="Trebuchet MS"/>
                          <a:ea typeface="Trebuchet MS"/>
                          <a:cs typeface="Trebuchet MS"/>
                          <a:sym typeface="Trebuchet MS"/>
                        </a:rPr>
                        <a:t>Facilitate</a:t>
                      </a:r>
                      <a:endParaRPr sz="1100" u="none" cap="none" strike="noStrike"/>
                    </a:p>
                  </a:txBody>
                  <a:tcPr marT="68575" marB="68575" marR="68550" marL="6855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68575" marB="68575" marR="68550" marL="6855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50800" marR="0" rtl="0" algn="l">
                        <a:lnSpc>
                          <a:spcPct val="100000"/>
                        </a:lnSpc>
                        <a:spcBef>
                          <a:spcPts val="0"/>
                        </a:spcBef>
                        <a:spcAft>
                          <a:spcPts val="0"/>
                        </a:spcAft>
                        <a:buClr>
                          <a:srgbClr val="000000"/>
                        </a:buClr>
                        <a:buSzPts val="1100"/>
                        <a:buFont typeface="Arial"/>
                        <a:buNone/>
                      </a:pPr>
                      <a:r>
                        <a:rPr b="1" lang="en" sz="1100" u="none" cap="none" strike="noStrike">
                          <a:solidFill>
                            <a:schemeClr val="dk1"/>
                          </a:solidFill>
                          <a:latin typeface="Trebuchet MS"/>
                          <a:ea typeface="Trebuchet MS"/>
                          <a:cs typeface="Trebuchet MS"/>
                          <a:sym typeface="Trebuchet MS"/>
                        </a:rPr>
                        <a:t>Flexible authorizations</a:t>
                      </a:r>
                      <a:endParaRPr sz="1100" u="none" cap="none" strike="noStrike">
                        <a:solidFill>
                          <a:schemeClr val="dk1"/>
                        </a:solidFill>
                      </a:endParaRPr>
                    </a:p>
                    <a:p>
                      <a:pPr indent="-120650" lvl="0" marL="177800" marR="0" rtl="0" algn="l">
                        <a:lnSpc>
                          <a:spcPct val="100000"/>
                        </a:lnSpc>
                        <a:spcBef>
                          <a:spcPts val="0"/>
                        </a:spcBef>
                        <a:spcAft>
                          <a:spcPts val="0"/>
                        </a:spcAft>
                        <a:buClr>
                          <a:schemeClr val="dk1"/>
                        </a:buClr>
                        <a:buSzPts val="1100"/>
                        <a:buFont typeface="Arial"/>
                        <a:buChar char="•"/>
                      </a:pPr>
                      <a:r>
                        <a:rPr lang="en" sz="1100" u="none" cap="none" strike="noStrike">
                          <a:solidFill>
                            <a:schemeClr val="dk1"/>
                          </a:solidFill>
                          <a:latin typeface="Trebuchet MS"/>
                          <a:ea typeface="Trebuchet MS"/>
                          <a:cs typeface="Trebuchet MS"/>
                          <a:sym typeface="Trebuchet MS"/>
                        </a:rPr>
                        <a:t>Coarse-grained: broad authorization</a:t>
                      </a:r>
                      <a:endParaRPr sz="1100" u="none" cap="none" strike="noStrike">
                        <a:solidFill>
                          <a:schemeClr val="dk1"/>
                        </a:solidFill>
                      </a:endParaRPr>
                    </a:p>
                    <a:p>
                      <a:pPr indent="-120650" lvl="0" marL="177800" marR="0" rtl="0" algn="l">
                        <a:lnSpc>
                          <a:spcPct val="100000"/>
                        </a:lnSpc>
                        <a:spcBef>
                          <a:spcPts val="0"/>
                        </a:spcBef>
                        <a:spcAft>
                          <a:spcPts val="0"/>
                        </a:spcAft>
                        <a:buClr>
                          <a:schemeClr val="dk1"/>
                        </a:buClr>
                        <a:buSzPts val="1100"/>
                        <a:buFont typeface="Arial"/>
                        <a:buChar char="•"/>
                      </a:pPr>
                      <a:r>
                        <a:rPr lang="en" sz="1100" u="none" cap="none" strike="noStrike">
                          <a:solidFill>
                            <a:schemeClr val="dk1"/>
                          </a:solidFill>
                          <a:latin typeface="Trebuchet MS"/>
                          <a:ea typeface="Trebuchet MS"/>
                          <a:cs typeface="Trebuchet MS"/>
                          <a:sym typeface="Trebuchet MS"/>
                        </a:rPr>
                        <a:t>Fine-grained: specific authorization</a:t>
                      </a:r>
                      <a:endParaRPr sz="1100" u="none" cap="none" strike="noStrike">
                        <a:solidFill>
                          <a:schemeClr val="dk1"/>
                        </a:solidFill>
                      </a:endParaRPr>
                    </a:p>
                    <a:p>
                      <a:pPr indent="-120650" lvl="0" marL="177800" marR="0" rtl="0" algn="l">
                        <a:lnSpc>
                          <a:spcPct val="100000"/>
                        </a:lnSpc>
                        <a:spcBef>
                          <a:spcPts val="0"/>
                        </a:spcBef>
                        <a:spcAft>
                          <a:spcPts val="0"/>
                        </a:spcAft>
                        <a:buClr>
                          <a:schemeClr val="dk1"/>
                        </a:buClr>
                        <a:buSzPts val="1100"/>
                        <a:buFont typeface="Arial"/>
                        <a:buChar char="•"/>
                      </a:pPr>
                      <a:r>
                        <a:rPr lang="en" sz="1100" u="none" cap="none" strike="noStrike">
                          <a:solidFill>
                            <a:schemeClr val="dk1"/>
                          </a:solidFill>
                          <a:latin typeface="Trebuchet MS"/>
                          <a:ea typeface="Trebuchet MS"/>
                          <a:cs typeface="Trebuchet MS"/>
                          <a:sym typeface="Trebuchet MS"/>
                        </a:rPr>
                        <a:t>Flexibility on where to store authorizations</a:t>
                      </a:r>
                      <a:endParaRPr sz="1100" u="none" cap="none" strike="noStrike"/>
                    </a:p>
                  </a:txBody>
                  <a:tcPr marT="68575" marB="68575" marR="68550" marL="6855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68575" marB="68575" marR="68550" marL="6855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50800" marR="0" rtl="0" algn="l">
                        <a:lnSpc>
                          <a:spcPct val="100000"/>
                        </a:lnSpc>
                        <a:spcBef>
                          <a:spcPts val="0"/>
                        </a:spcBef>
                        <a:spcAft>
                          <a:spcPts val="0"/>
                        </a:spcAft>
                        <a:buClr>
                          <a:srgbClr val="000000"/>
                        </a:buClr>
                        <a:buSzPts val="1100"/>
                        <a:buFont typeface="Arial"/>
                        <a:buNone/>
                      </a:pPr>
                      <a:r>
                        <a:rPr b="1" lang="en" sz="1100" u="none" cap="none" strike="noStrike">
                          <a:solidFill>
                            <a:schemeClr val="dk1"/>
                          </a:solidFill>
                          <a:latin typeface="Trebuchet MS"/>
                          <a:ea typeface="Trebuchet MS"/>
                          <a:cs typeface="Trebuchet MS"/>
                          <a:sym typeface="Trebuchet MS"/>
                        </a:rPr>
                        <a:t>Portable identities</a:t>
                      </a:r>
                      <a:endParaRPr sz="1100" u="none" cap="none" strike="noStrike">
                        <a:solidFill>
                          <a:schemeClr val="dk1"/>
                        </a:solidFill>
                      </a:endParaRPr>
                    </a:p>
                    <a:p>
                      <a:pPr indent="0" lvl="0" marL="50800" marR="0" rtl="0" algn="l">
                        <a:lnSpc>
                          <a:spcPct val="100000"/>
                        </a:lnSpc>
                        <a:spcBef>
                          <a:spcPts val="0"/>
                        </a:spcBef>
                        <a:spcAft>
                          <a:spcPts val="0"/>
                        </a:spcAft>
                        <a:buClr>
                          <a:srgbClr val="000000"/>
                        </a:buClr>
                        <a:buSzPts val="1100"/>
                        <a:buFont typeface="Arial"/>
                        <a:buNone/>
                      </a:pPr>
                      <a:r>
                        <a:rPr lang="en" sz="1100" u="none" cap="none" strike="noStrike">
                          <a:solidFill>
                            <a:schemeClr val="dk1"/>
                          </a:solidFill>
                          <a:latin typeface="Trebuchet MS"/>
                          <a:ea typeface="Trebuchet MS"/>
                          <a:cs typeface="Trebuchet MS"/>
                          <a:sym typeface="Trebuchet MS"/>
                        </a:rPr>
                        <a:t>Identities can be spread out and recognised, i.e. portable, across multiple, independent systems</a:t>
                      </a:r>
                      <a:endParaRPr sz="1100" u="none" cap="none" strike="noStrike"/>
                    </a:p>
                  </a:txBody>
                  <a:tcPr marT="68575" marB="68575" marR="68550" marL="6855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036475">
                <a:tc>
                  <a:txBody>
                    <a:bodyPr/>
                    <a:lstStyle/>
                    <a:p>
                      <a:pPr indent="0" lvl="0" marL="0" marR="0" rtl="0" algn="l">
                        <a:lnSpc>
                          <a:spcPct val="100000"/>
                        </a:lnSpc>
                        <a:spcBef>
                          <a:spcPts val="0"/>
                        </a:spcBef>
                        <a:spcAft>
                          <a:spcPts val="0"/>
                        </a:spcAft>
                        <a:buClr>
                          <a:srgbClr val="000000"/>
                        </a:buClr>
                        <a:buSzPts val="1100"/>
                        <a:buFont typeface="Arial"/>
                        <a:buNone/>
                      </a:pPr>
                      <a:r>
                        <a:rPr b="1" lang="en" sz="1100" u="none" cap="none" strike="noStrike">
                          <a:solidFill>
                            <a:schemeClr val="dk1"/>
                          </a:solidFill>
                          <a:latin typeface="Trebuchet MS"/>
                          <a:ea typeface="Trebuchet MS"/>
                          <a:cs typeface="Trebuchet MS"/>
                          <a:sym typeface="Trebuchet MS"/>
                        </a:rPr>
                        <a:t>Enable</a:t>
                      </a:r>
                      <a:endParaRPr sz="1100" u="none" cap="none" strike="noStrike"/>
                    </a:p>
                  </a:txBody>
                  <a:tcPr marT="68575" marB="68575" marR="68550" marL="6855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68575" marB="68575" marR="68550" marL="6855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50800" marR="0" rtl="0" algn="l">
                        <a:lnSpc>
                          <a:spcPct val="100000"/>
                        </a:lnSpc>
                        <a:spcBef>
                          <a:spcPts val="0"/>
                        </a:spcBef>
                        <a:spcAft>
                          <a:spcPts val="0"/>
                        </a:spcAft>
                        <a:buClr>
                          <a:srgbClr val="000000"/>
                        </a:buClr>
                        <a:buSzPts val="1100"/>
                        <a:buFont typeface="Arial"/>
                        <a:buNone/>
                      </a:pPr>
                      <a:r>
                        <a:rPr b="1" lang="en" sz="1100" u="none" cap="none" strike="noStrike">
                          <a:solidFill>
                            <a:schemeClr val="dk1"/>
                          </a:solidFill>
                          <a:latin typeface="Trebuchet MS"/>
                          <a:ea typeface="Trebuchet MS"/>
                          <a:cs typeface="Trebuchet MS"/>
                          <a:sym typeface="Trebuchet MS"/>
                        </a:rPr>
                        <a:t>Delegations</a:t>
                      </a:r>
                      <a:endParaRPr sz="1100" u="none" cap="none" strike="noStrike">
                        <a:solidFill>
                          <a:schemeClr val="dk1"/>
                        </a:solidFill>
                      </a:endParaRPr>
                    </a:p>
                    <a:p>
                      <a:pPr indent="0" lvl="0" marL="50800" marR="0" rtl="0" algn="l">
                        <a:lnSpc>
                          <a:spcPct val="100000"/>
                        </a:lnSpc>
                        <a:spcBef>
                          <a:spcPts val="0"/>
                        </a:spcBef>
                        <a:spcAft>
                          <a:spcPts val="0"/>
                        </a:spcAft>
                        <a:buClr>
                          <a:srgbClr val="000000"/>
                        </a:buClr>
                        <a:buSzPts val="1100"/>
                        <a:buFont typeface="Arial"/>
                        <a:buNone/>
                      </a:pPr>
                      <a:r>
                        <a:rPr lang="en" sz="1100" u="none" cap="none" strike="noStrike">
                          <a:solidFill>
                            <a:schemeClr val="dk1"/>
                          </a:solidFill>
                          <a:latin typeface="Trebuchet MS"/>
                          <a:ea typeface="Trebuchet MS"/>
                          <a:cs typeface="Trebuchet MS"/>
                          <a:sym typeface="Trebuchet MS"/>
                        </a:rPr>
                        <a:t>Functions as evidence that a party is directly or indirectly operating on behalf of a known party</a:t>
                      </a:r>
                      <a:endParaRPr sz="1100" u="none" cap="none" strike="noStrike"/>
                    </a:p>
                  </a:txBody>
                  <a:tcPr marT="68575" marB="68575" marR="68550" marL="6855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68575" marB="68575" marR="68550" marL="6855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50800" marR="0" rtl="0" algn="l">
                        <a:lnSpc>
                          <a:spcPct val="100000"/>
                        </a:lnSpc>
                        <a:spcBef>
                          <a:spcPts val="0"/>
                        </a:spcBef>
                        <a:spcAft>
                          <a:spcPts val="0"/>
                        </a:spcAft>
                        <a:buClr>
                          <a:srgbClr val="000000"/>
                        </a:buClr>
                        <a:buSzPts val="1100"/>
                        <a:buFont typeface="Arial"/>
                        <a:buNone/>
                      </a:pPr>
                      <a:r>
                        <a:rPr b="1" lang="en" sz="1100" u="none" cap="none" strike="noStrike">
                          <a:solidFill>
                            <a:schemeClr val="dk1"/>
                          </a:solidFill>
                          <a:latin typeface="Trebuchet MS"/>
                          <a:ea typeface="Trebuchet MS"/>
                          <a:cs typeface="Trebuchet MS"/>
                          <a:sym typeface="Trebuchet MS"/>
                        </a:rPr>
                        <a:t>Customer in control</a:t>
                      </a:r>
                      <a:endParaRPr sz="1100" u="none" cap="none" strike="noStrike">
                        <a:solidFill>
                          <a:schemeClr val="dk1"/>
                        </a:solidFill>
                      </a:endParaRPr>
                    </a:p>
                    <a:p>
                      <a:pPr indent="0" lvl="0" marL="50800" marR="0" rtl="0" algn="l">
                        <a:lnSpc>
                          <a:spcPct val="100000"/>
                        </a:lnSpc>
                        <a:spcBef>
                          <a:spcPts val="0"/>
                        </a:spcBef>
                        <a:spcAft>
                          <a:spcPts val="0"/>
                        </a:spcAft>
                        <a:buClr>
                          <a:srgbClr val="000000"/>
                        </a:buClr>
                        <a:buSzPts val="1100"/>
                        <a:buFont typeface="Arial"/>
                        <a:buNone/>
                      </a:pPr>
                      <a:r>
                        <a:rPr lang="en" sz="1100" u="none" cap="none" strike="noStrike">
                          <a:solidFill>
                            <a:schemeClr val="dk1"/>
                          </a:solidFill>
                          <a:latin typeface="Trebuchet MS"/>
                          <a:ea typeface="Trebuchet MS"/>
                          <a:cs typeface="Trebuchet MS"/>
                          <a:sym typeface="Trebuchet MS"/>
                        </a:rPr>
                        <a:t>parties are allowed to modify or withdraw access rights to their data or services, whenever they wish</a:t>
                      </a:r>
                      <a:endParaRPr sz="1100" u="none" cap="none" strike="noStrike"/>
                    </a:p>
                  </a:txBody>
                  <a:tcPr marT="68575" marB="68575" marR="68550" marL="6855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457" name="Google Shape;457;p63"/>
          <p:cNvSpPr txBox="1"/>
          <p:nvPr>
            <p:ph type="title"/>
          </p:nvPr>
        </p:nvSpPr>
        <p:spPr>
          <a:xfrm>
            <a:off x="359054" y="270000"/>
            <a:ext cx="8099100" cy="75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4"/>
              </a:buClr>
              <a:buSzPts val="1000"/>
              <a:buFont typeface="Arial"/>
              <a:buNone/>
            </a:pPr>
            <a:r>
              <a:rPr lang="en"/>
              <a:t>Trustworthy Identification, Authentication and Authorisations</a:t>
            </a:r>
            <a:endParaRPr/>
          </a:p>
        </p:txBody>
      </p:sp>
      <p:sp>
        <p:nvSpPr>
          <p:cNvPr id="458" name="Google Shape;458;p63"/>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grpSp>
        <p:nvGrpSpPr>
          <p:cNvPr id="459" name="Google Shape;459;p63"/>
          <p:cNvGrpSpPr/>
          <p:nvPr/>
        </p:nvGrpSpPr>
        <p:grpSpPr>
          <a:xfrm>
            <a:off x="1366308" y="1467387"/>
            <a:ext cx="404946" cy="405000"/>
            <a:chOff x="995408" y="1567177"/>
            <a:chExt cx="540000" cy="540000"/>
          </a:xfrm>
        </p:grpSpPr>
        <p:sp>
          <p:nvSpPr>
            <p:cNvPr id="460" name="Google Shape;460;p63"/>
            <p:cNvSpPr/>
            <p:nvPr/>
          </p:nvSpPr>
          <p:spPr>
            <a:xfrm>
              <a:off x="995408" y="1567177"/>
              <a:ext cx="540000" cy="540000"/>
            </a:xfrm>
            <a:prstGeom prst="ellipse">
              <a:avLst/>
            </a:prstGeom>
            <a:solidFill>
              <a:schemeClr val="lt1"/>
            </a:solidFill>
            <a:ln cap="flat" cmpd="sng" w="25400">
              <a:solidFill>
                <a:schemeClr val="accent3"/>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pic>
          <p:nvPicPr>
            <p:cNvPr id="461" name="Google Shape;461;p63"/>
            <p:cNvPicPr preferRelativeResize="0"/>
            <p:nvPr/>
          </p:nvPicPr>
          <p:blipFill rotWithShape="1">
            <a:blip r:embed="rId3">
              <a:alphaModFix/>
            </a:blip>
            <a:srcRect b="0" l="0" r="0" t="0"/>
            <a:stretch/>
          </p:blipFill>
          <p:spPr>
            <a:xfrm>
              <a:off x="1101825" y="1673594"/>
              <a:ext cx="327167" cy="327167"/>
            </a:xfrm>
            <a:prstGeom prst="rect">
              <a:avLst/>
            </a:prstGeom>
            <a:noFill/>
            <a:ln>
              <a:noFill/>
            </a:ln>
          </p:spPr>
        </p:pic>
      </p:grpSp>
      <p:grpSp>
        <p:nvGrpSpPr>
          <p:cNvPr id="462" name="Google Shape;462;p63"/>
          <p:cNvGrpSpPr/>
          <p:nvPr/>
        </p:nvGrpSpPr>
        <p:grpSpPr>
          <a:xfrm>
            <a:off x="4683467" y="2516599"/>
            <a:ext cx="404946" cy="405000"/>
            <a:chOff x="798170" y="2479976"/>
            <a:chExt cx="540000" cy="540000"/>
          </a:xfrm>
        </p:grpSpPr>
        <p:sp>
          <p:nvSpPr>
            <p:cNvPr id="463" name="Google Shape;463;p63"/>
            <p:cNvSpPr/>
            <p:nvPr/>
          </p:nvSpPr>
          <p:spPr>
            <a:xfrm>
              <a:off x="798170" y="2479976"/>
              <a:ext cx="540000" cy="540000"/>
            </a:xfrm>
            <a:prstGeom prst="ellipse">
              <a:avLst/>
            </a:prstGeom>
            <a:solidFill>
              <a:schemeClr val="lt1"/>
            </a:solidFill>
            <a:ln cap="flat" cmpd="sng" w="25400">
              <a:solidFill>
                <a:schemeClr val="accent3"/>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grpSp>
          <p:nvGrpSpPr>
            <p:cNvPr id="464" name="Google Shape;464;p63"/>
            <p:cNvGrpSpPr/>
            <p:nvPr/>
          </p:nvGrpSpPr>
          <p:grpSpPr>
            <a:xfrm>
              <a:off x="886362" y="2620090"/>
              <a:ext cx="363579" cy="259800"/>
              <a:chOff x="1087166" y="1981048"/>
              <a:chExt cx="363579" cy="259800"/>
            </a:xfrm>
          </p:grpSpPr>
          <p:sp>
            <p:nvSpPr>
              <p:cNvPr id="465" name="Google Shape;465;p63"/>
              <p:cNvSpPr/>
              <p:nvPr/>
            </p:nvSpPr>
            <p:spPr>
              <a:xfrm>
                <a:off x="1090145" y="1981048"/>
                <a:ext cx="360600" cy="259800"/>
              </a:xfrm>
              <a:prstGeom prst="roundRect">
                <a:avLst>
                  <a:gd fmla="val 16667" name="adj"/>
                </a:avLst>
              </a:prstGeom>
              <a:solidFill>
                <a:schemeClr val="lt1"/>
              </a:solidFill>
              <a:ln cap="flat" cmpd="sng" w="9525">
                <a:solidFill>
                  <a:srgbClr val="C8415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cxnSp>
            <p:nvCxnSpPr>
              <p:cNvPr id="466" name="Google Shape;466;p63"/>
              <p:cNvCxnSpPr/>
              <p:nvPr/>
            </p:nvCxnSpPr>
            <p:spPr>
              <a:xfrm>
                <a:off x="1305005" y="2107233"/>
                <a:ext cx="127800" cy="0"/>
              </a:xfrm>
              <a:prstGeom prst="straightConnector1">
                <a:avLst/>
              </a:prstGeom>
              <a:noFill/>
              <a:ln cap="flat" cmpd="sng" w="12700">
                <a:solidFill>
                  <a:srgbClr val="C84152"/>
                </a:solidFill>
                <a:prstDash val="solid"/>
                <a:round/>
                <a:headEnd len="sm" w="sm" type="none"/>
                <a:tailEnd len="sm" w="sm" type="none"/>
              </a:ln>
            </p:spPr>
          </p:cxnSp>
          <p:cxnSp>
            <p:nvCxnSpPr>
              <p:cNvPr id="467" name="Google Shape;467;p63"/>
              <p:cNvCxnSpPr/>
              <p:nvPr/>
            </p:nvCxnSpPr>
            <p:spPr>
              <a:xfrm>
                <a:off x="1305005" y="2147338"/>
                <a:ext cx="127800" cy="0"/>
              </a:xfrm>
              <a:prstGeom prst="straightConnector1">
                <a:avLst/>
              </a:prstGeom>
              <a:noFill/>
              <a:ln cap="flat" cmpd="sng" w="12700">
                <a:solidFill>
                  <a:srgbClr val="C84152"/>
                </a:solidFill>
                <a:prstDash val="solid"/>
                <a:round/>
                <a:headEnd len="sm" w="sm" type="none"/>
                <a:tailEnd len="sm" w="sm" type="none"/>
              </a:ln>
            </p:spPr>
          </p:cxnSp>
          <p:cxnSp>
            <p:nvCxnSpPr>
              <p:cNvPr id="468" name="Google Shape;468;p63"/>
              <p:cNvCxnSpPr/>
              <p:nvPr/>
            </p:nvCxnSpPr>
            <p:spPr>
              <a:xfrm>
                <a:off x="1305005" y="2187443"/>
                <a:ext cx="127800" cy="0"/>
              </a:xfrm>
              <a:prstGeom prst="straightConnector1">
                <a:avLst/>
              </a:prstGeom>
              <a:noFill/>
              <a:ln cap="flat" cmpd="sng" w="12700">
                <a:solidFill>
                  <a:srgbClr val="C84152"/>
                </a:solidFill>
                <a:prstDash val="solid"/>
                <a:round/>
                <a:headEnd len="sm" w="sm" type="none"/>
                <a:tailEnd len="sm" w="sm" type="none"/>
              </a:ln>
            </p:spPr>
          </p:cxnSp>
          <p:pic>
            <p:nvPicPr>
              <p:cNvPr id="469" name="Google Shape;469;p63"/>
              <p:cNvPicPr preferRelativeResize="0"/>
              <p:nvPr/>
            </p:nvPicPr>
            <p:blipFill rotWithShape="1">
              <a:blip r:embed="rId4">
                <a:alphaModFix/>
              </a:blip>
              <a:srcRect b="0" l="0" r="0" t="0"/>
              <a:stretch/>
            </p:blipFill>
            <p:spPr>
              <a:xfrm>
                <a:off x="1087166" y="1996965"/>
                <a:ext cx="227939" cy="227939"/>
              </a:xfrm>
              <a:prstGeom prst="rect">
                <a:avLst/>
              </a:prstGeom>
              <a:noFill/>
              <a:ln>
                <a:noFill/>
              </a:ln>
            </p:spPr>
          </p:pic>
        </p:grpSp>
      </p:grpSp>
      <p:grpSp>
        <p:nvGrpSpPr>
          <p:cNvPr id="470" name="Google Shape;470;p63"/>
          <p:cNvGrpSpPr/>
          <p:nvPr/>
        </p:nvGrpSpPr>
        <p:grpSpPr>
          <a:xfrm>
            <a:off x="4683451" y="3569712"/>
            <a:ext cx="404946" cy="405000"/>
            <a:chOff x="4707740" y="3641097"/>
            <a:chExt cx="540000" cy="540000"/>
          </a:xfrm>
        </p:grpSpPr>
        <p:sp>
          <p:nvSpPr>
            <p:cNvPr id="471" name="Google Shape;471;p63"/>
            <p:cNvSpPr/>
            <p:nvPr/>
          </p:nvSpPr>
          <p:spPr>
            <a:xfrm>
              <a:off x="4707740" y="3641097"/>
              <a:ext cx="540000" cy="540000"/>
            </a:xfrm>
            <a:prstGeom prst="ellipse">
              <a:avLst/>
            </a:prstGeom>
            <a:solidFill>
              <a:schemeClr val="lt1"/>
            </a:solidFill>
            <a:ln cap="flat" cmpd="sng" w="25400">
              <a:solidFill>
                <a:schemeClr val="accent3"/>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pic>
          <p:nvPicPr>
            <p:cNvPr descr="Safe" id="472" name="Google Shape;472;p63"/>
            <p:cNvPicPr preferRelativeResize="0"/>
            <p:nvPr/>
          </p:nvPicPr>
          <p:blipFill rotWithShape="1">
            <a:blip r:embed="rId5">
              <a:alphaModFix/>
            </a:blip>
            <a:srcRect b="0" l="0" r="0" t="0"/>
            <a:stretch/>
          </p:blipFill>
          <p:spPr>
            <a:xfrm>
              <a:off x="4815689" y="3764363"/>
              <a:ext cx="324103" cy="324103"/>
            </a:xfrm>
            <a:prstGeom prst="rect">
              <a:avLst/>
            </a:prstGeom>
            <a:noFill/>
            <a:ln>
              <a:noFill/>
            </a:ln>
          </p:spPr>
        </p:pic>
      </p:grpSp>
      <p:grpSp>
        <p:nvGrpSpPr>
          <p:cNvPr id="473" name="Google Shape;473;p63"/>
          <p:cNvGrpSpPr/>
          <p:nvPr/>
        </p:nvGrpSpPr>
        <p:grpSpPr>
          <a:xfrm>
            <a:off x="4683451" y="1467387"/>
            <a:ext cx="404946" cy="405000"/>
            <a:chOff x="4707740" y="1276253"/>
            <a:chExt cx="540000" cy="540000"/>
          </a:xfrm>
        </p:grpSpPr>
        <p:sp>
          <p:nvSpPr>
            <p:cNvPr id="474" name="Google Shape;474;p63"/>
            <p:cNvSpPr/>
            <p:nvPr/>
          </p:nvSpPr>
          <p:spPr>
            <a:xfrm>
              <a:off x="4707740" y="1276253"/>
              <a:ext cx="540000" cy="540000"/>
            </a:xfrm>
            <a:prstGeom prst="ellipse">
              <a:avLst/>
            </a:prstGeom>
            <a:solidFill>
              <a:schemeClr val="lt1"/>
            </a:solidFill>
            <a:ln cap="flat" cmpd="sng" w="25400">
              <a:solidFill>
                <a:schemeClr val="accent3"/>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pic>
          <p:nvPicPr>
            <p:cNvPr id="475" name="Google Shape;475;p63"/>
            <p:cNvPicPr preferRelativeResize="0"/>
            <p:nvPr/>
          </p:nvPicPr>
          <p:blipFill rotWithShape="1">
            <a:blip r:embed="rId4">
              <a:alphaModFix/>
            </a:blip>
            <a:srcRect b="0" l="0" r="0" t="0"/>
            <a:stretch/>
          </p:blipFill>
          <p:spPr>
            <a:xfrm>
              <a:off x="4811481" y="1379994"/>
              <a:ext cx="332518" cy="332518"/>
            </a:xfrm>
            <a:prstGeom prst="rect">
              <a:avLst/>
            </a:prstGeom>
            <a:noFill/>
            <a:ln>
              <a:noFill/>
            </a:ln>
          </p:spPr>
        </p:pic>
      </p:grpSp>
      <p:grpSp>
        <p:nvGrpSpPr>
          <p:cNvPr id="476" name="Google Shape;476;p63"/>
          <p:cNvGrpSpPr/>
          <p:nvPr/>
        </p:nvGrpSpPr>
        <p:grpSpPr>
          <a:xfrm>
            <a:off x="1366308" y="3569712"/>
            <a:ext cx="404946" cy="405000"/>
            <a:chOff x="995408" y="4596818"/>
            <a:chExt cx="540000" cy="540000"/>
          </a:xfrm>
        </p:grpSpPr>
        <p:sp>
          <p:nvSpPr>
            <p:cNvPr id="477" name="Google Shape;477;p63"/>
            <p:cNvSpPr/>
            <p:nvPr/>
          </p:nvSpPr>
          <p:spPr>
            <a:xfrm>
              <a:off x="995408" y="4596818"/>
              <a:ext cx="540000" cy="540000"/>
            </a:xfrm>
            <a:prstGeom prst="ellipse">
              <a:avLst/>
            </a:prstGeom>
            <a:solidFill>
              <a:schemeClr val="lt1"/>
            </a:solidFill>
            <a:ln cap="flat" cmpd="sng" w="25400">
              <a:solidFill>
                <a:schemeClr val="accent3"/>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pic>
          <p:nvPicPr>
            <p:cNvPr id="478" name="Google Shape;478;p63"/>
            <p:cNvPicPr preferRelativeResize="0"/>
            <p:nvPr/>
          </p:nvPicPr>
          <p:blipFill rotWithShape="1">
            <a:blip r:embed="rId6">
              <a:alphaModFix/>
            </a:blip>
            <a:srcRect b="0" l="0" r="0" t="0"/>
            <a:stretch/>
          </p:blipFill>
          <p:spPr>
            <a:xfrm>
              <a:off x="1042210" y="4713898"/>
              <a:ext cx="316677" cy="316677"/>
            </a:xfrm>
            <a:prstGeom prst="rect">
              <a:avLst/>
            </a:prstGeom>
            <a:noFill/>
            <a:ln>
              <a:noFill/>
            </a:ln>
          </p:spPr>
        </p:pic>
        <p:sp>
          <p:nvSpPr>
            <p:cNvPr id="479" name="Google Shape;479;p63"/>
            <p:cNvSpPr/>
            <p:nvPr/>
          </p:nvSpPr>
          <p:spPr>
            <a:xfrm>
              <a:off x="1365317" y="4768084"/>
              <a:ext cx="136800" cy="240900"/>
            </a:xfrm>
            <a:prstGeom prst="downArrow">
              <a:avLst>
                <a:gd fmla="val 23049" name="adj1"/>
                <a:gd fmla="val 50000" name="adj2"/>
              </a:avLst>
            </a:prstGeom>
            <a:solidFill>
              <a:srgbClr val="C841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grpSp>
      <p:grpSp>
        <p:nvGrpSpPr>
          <p:cNvPr id="480" name="Google Shape;480;p63"/>
          <p:cNvGrpSpPr/>
          <p:nvPr/>
        </p:nvGrpSpPr>
        <p:grpSpPr>
          <a:xfrm>
            <a:off x="1366308" y="2516599"/>
            <a:ext cx="404946" cy="405000"/>
            <a:chOff x="995408" y="2952310"/>
            <a:chExt cx="540000" cy="540000"/>
          </a:xfrm>
        </p:grpSpPr>
        <p:sp>
          <p:nvSpPr>
            <p:cNvPr id="481" name="Google Shape;481;p63"/>
            <p:cNvSpPr/>
            <p:nvPr/>
          </p:nvSpPr>
          <p:spPr>
            <a:xfrm>
              <a:off x="995408" y="2952310"/>
              <a:ext cx="540000" cy="540000"/>
            </a:xfrm>
            <a:prstGeom prst="ellipse">
              <a:avLst/>
            </a:prstGeom>
            <a:solidFill>
              <a:schemeClr val="lt1"/>
            </a:solidFill>
            <a:ln cap="flat" cmpd="sng" w="25400">
              <a:solidFill>
                <a:schemeClr val="accent3"/>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pic>
          <p:nvPicPr>
            <p:cNvPr id="482" name="Google Shape;482;p63"/>
            <p:cNvPicPr preferRelativeResize="0"/>
            <p:nvPr/>
          </p:nvPicPr>
          <p:blipFill rotWithShape="1">
            <a:blip r:embed="rId6">
              <a:alphaModFix/>
            </a:blip>
            <a:srcRect b="0" l="0" r="0" t="0"/>
            <a:stretch/>
          </p:blipFill>
          <p:spPr>
            <a:xfrm>
              <a:off x="1108963" y="2995886"/>
              <a:ext cx="316677" cy="316677"/>
            </a:xfrm>
            <a:prstGeom prst="rect">
              <a:avLst/>
            </a:prstGeom>
            <a:noFill/>
            <a:ln>
              <a:noFill/>
            </a:ln>
          </p:spPr>
        </p:pic>
        <p:sp>
          <p:nvSpPr>
            <p:cNvPr id="483" name="Google Shape;483;p63"/>
            <p:cNvSpPr/>
            <p:nvPr/>
          </p:nvSpPr>
          <p:spPr>
            <a:xfrm rot="-5400000">
              <a:off x="1196988" y="3251323"/>
              <a:ext cx="136800" cy="240900"/>
            </a:xfrm>
            <a:prstGeom prst="downArrow">
              <a:avLst>
                <a:gd fmla="val 23049" name="adj1"/>
                <a:gd fmla="val 50000" name="adj2"/>
              </a:avLst>
            </a:prstGeom>
            <a:solidFill>
              <a:srgbClr val="C841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4"/>
          <p:cNvSpPr txBox="1"/>
          <p:nvPr>
            <p:ph type="title"/>
          </p:nvPr>
        </p:nvSpPr>
        <p:spPr>
          <a:xfrm>
            <a:off x="359054" y="270000"/>
            <a:ext cx="8099100" cy="75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Basics of every IAM transaction</a:t>
            </a:r>
            <a:endParaRPr/>
          </a:p>
        </p:txBody>
      </p:sp>
      <p:pic>
        <p:nvPicPr>
          <p:cNvPr id="489" name="Google Shape;489;p64"/>
          <p:cNvPicPr preferRelativeResize="0"/>
          <p:nvPr/>
        </p:nvPicPr>
        <p:blipFill rotWithShape="1">
          <a:blip r:embed="rId3">
            <a:alphaModFix/>
          </a:blip>
          <a:srcRect b="0" l="0" r="0" t="20804"/>
          <a:stretch/>
        </p:blipFill>
        <p:spPr>
          <a:xfrm>
            <a:off x="359050" y="1162700"/>
            <a:ext cx="8099100" cy="3607896"/>
          </a:xfrm>
          <a:prstGeom prst="rect">
            <a:avLst/>
          </a:prstGeom>
          <a:noFill/>
          <a:ln>
            <a:noFill/>
          </a:ln>
        </p:spPr>
      </p:pic>
      <p:sp>
        <p:nvSpPr>
          <p:cNvPr id="490" name="Google Shape;490;p64"/>
          <p:cNvSpPr/>
          <p:nvPr/>
        </p:nvSpPr>
        <p:spPr>
          <a:xfrm>
            <a:off x="670025" y="4283625"/>
            <a:ext cx="384300" cy="335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65"/>
          <p:cNvSpPr txBox="1"/>
          <p:nvPr>
            <p:ph type="title"/>
          </p:nvPr>
        </p:nvSpPr>
        <p:spPr>
          <a:xfrm>
            <a:off x="359054" y="270000"/>
            <a:ext cx="8099100" cy="75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 certificate is a digital file used for integrity and authenticity</a:t>
            </a:r>
            <a:endParaRPr/>
          </a:p>
        </p:txBody>
      </p:sp>
      <p:pic>
        <p:nvPicPr>
          <p:cNvPr id="496" name="Google Shape;496;p65"/>
          <p:cNvPicPr preferRelativeResize="0"/>
          <p:nvPr/>
        </p:nvPicPr>
        <p:blipFill rotWithShape="1">
          <a:blip r:embed="rId3">
            <a:alphaModFix/>
          </a:blip>
          <a:srcRect b="0" l="0" r="0" t="20804"/>
          <a:stretch/>
        </p:blipFill>
        <p:spPr>
          <a:xfrm>
            <a:off x="359050" y="1024800"/>
            <a:ext cx="8300650" cy="3697674"/>
          </a:xfrm>
          <a:prstGeom prst="rect">
            <a:avLst/>
          </a:prstGeom>
          <a:noFill/>
          <a:ln>
            <a:noFill/>
          </a:ln>
        </p:spPr>
      </p:pic>
      <p:sp>
        <p:nvSpPr>
          <p:cNvPr id="497" name="Google Shape;497;p65"/>
          <p:cNvSpPr/>
          <p:nvPr/>
        </p:nvSpPr>
        <p:spPr>
          <a:xfrm>
            <a:off x="670025" y="4207425"/>
            <a:ext cx="384300" cy="335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6"/>
          <p:cNvSpPr txBox="1"/>
          <p:nvPr>
            <p:ph type="title"/>
          </p:nvPr>
        </p:nvSpPr>
        <p:spPr>
          <a:xfrm>
            <a:off x="359054" y="270000"/>
            <a:ext cx="8099100" cy="75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 certificate consists of a public and a private part</a:t>
            </a:r>
            <a:endParaRPr/>
          </a:p>
        </p:txBody>
      </p:sp>
      <p:pic>
        <p:nvPicPr>
          <p:cNvPr id="503" name="Google Shape;503;p66"/>
          <p:cNvPicPr preferRelativeResize="0"/>
          <p:nvPr/>
        </p:nvPicPr>
        <p:blipFill rotWithShape="1">
          <a:blip r:embed="rId3">
            <a:alphaModFix/>
          </a:blip>
          <a:srcRect b="0" l="0" r="0" t="20804"/>
          <a:stretch/>
        </p:blipFill>
        <p:spPr>
          <a:xfrm>
            <a:off x="359050" y="1061550"/>
            <a:ext cx="8099100" cy="3607896"/>
          </a:xfrm>
          <a:prstGeom prst="rect">
            <a:avLst/>
          </a:prstGeom>
          <a:noFill/>
          <a:ln>
            <a:noFill/>
          </a:ln>
        </p:spPr>
      </p:pic>
      <p:sp>
        <p:nvSpPr>
          <p:cNvPr id="504" name="Google Shape;504;p66"/>
          <p:cNvSpPr/>
          <p:nvPr/>
        </p:nvSpPr>
        <p:spPr>
          <a:xfrm>
            <a:off x="670025" y="4207425"/>
            <a:ext cx="384300" cy="335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67"/>
          <p:cNvSpPr txBox="1"/>
          <p:nvPr>
            <p:ph type="title"/>
          </p:nvPr>
        </p:nvSpPr>
        <p:spPr>
          <a:xfrm>
            <a:off x="359054" y="270000"/>
            <a:ext cx="8099100" cy="75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iSHARE relies on PKI-certificates to verify organisational identities</a:t>
            </a:r>
            <a:endParaRPr/>
          </a:p>
        </p:txBody>
      </p:sp>
      <p:pic>
        <p:nvPicPr>
          <p:cNvPr id="510" name="Google Shape;510;p67"/>
          <p:cNvPicPr preferRelativeResize="0"/>
          <p:nvPr/>
        </p:nvPicPr>
        <p:blipFill rotWithShape="1">
          <a:blip r:embed="rId3">
            <a:alphaModFix/>
          </a:blip>
          <a:srcRect b="0" l="0" r="0" t="20546"/>
          <a:stretch/>
        </p:blipFill>
        <p:spPr>
          <a:xfrm>
            <a:off x="359050" y="1024800"/>
            <a:ext cx="8099100" cy="361969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68"/>
          <p:cNvSpPr txBox="1"/>
          <p:nvPr>
            <p:ph type="title"/>
          </p:nvPr>
        </p:nvSpPr>
        <p:spPr>
          <a:xfrm>
            <a:off x="359054" y="270000"/>
            <a:ext cx="8099100" cy="7548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A private keys signs data</a:t>
            </a:r>
            <a:endParaRPr/>
          </a:p>
          <a:p>
            <a:pPr indent="0" lvl="0" marL="0" rtl="0" algn="l">
              <a:spcBef>
                <a:spcPts val="0"/>
              </a:spcBef>
              <a:spcAft>
                <a:spcPts val="0"/>
              </a:spcAft>
              <a:buNone/>
            </a:pPr>
            <a:r>
              <a:rPr lang="en"/>
              <a:t>A public keys verifies this signature</a:t>
            </a:r>
            <a:endParaRPr/>
          </a:p>
        </p:txBody>
      </p:sp>
      <p:pic>
        <p:nvPicPr>
          <p:cNvPr id="516" name="Google Shape;516;p68"/>
          <p:cNvPicPr preferRelativeResize="0"/>
          <p:nvPr/>
        </p:nvPicPr>
        <p:blipFill rotWithShape="1">
          <a:blip r:embed="rId3">
            <a:alphaModFix/>
          </a:blip>
          <a:srcRect b="0" l="0" r="0" t="20546"/>
          <a:stretch/>
        </p:blipFill>
        <p:spPr>
          <a:xfrm>
            <a:off x="359050" y="1024800"/>
            <a:ext cx="8099100" cy="361969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9"/>
          <p:cNvSpPr txBox="1"/>
          <p:nvPr>
            <p:ph type="title"/>
          </p:nvPr>
        </p:nvSpPr>
        <p:spPr>
          <a:xfrm>
            <a:off x="359054" y="270000"/>
            <a:ext cx="8099100" cy="75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JSON Web Tokens (JWTs) are base64- encoded JSON objects</a:t>
            </a:r>
            <a:endParaRPr/>
          </a:p>
        </p:txBody>
      </p:sp>
      <p:pic>
        <p:nvPicPr>
          <p:cNvPr id="522" name="Google Shape;522;p69"/>
          <p:cNvPicPr preferRelativeResize="0"/>
          <p:nvPr/>
        </p:nvPicPr>
        <p:blipFill rotWithShape="1">
          <a:blip r:embed="rId3">
            <a:alphaModFix/>
          </a:blip>
          <a:srcRect b="0" l="0" r="0" t="20546"/>
          <a:stretch/>
        </p:blipFill>
        <p:spPr>
          <a:xfrm>
            <a:off x="359050" y="1024800"/>
            <a:ext cx="8099100" cy="361969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70"/>
          <p:cNvSpPr txBox="1"/>
          <p:nvPr>
            <p:ph type="title"/>
          </p:nvPr>
        </p:nvSpPr>
        <p:spPr>
          <a:xfrm>
            <a:off x="359054" y="270000"/>
            <a:ext cx="8099100" cy="75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JSON Web Tokens (JWTs) are base64- encoded JSON objects</a:t>
            </a:r>
            <a:endParaRPr/>
          </a:p>
        </p:txBody>
      </p:sp>
      <p:pic>
        <p:nvPicPr>
          <p:cNvPr id="528" name="Google Shape;528;p70"/>
          <p:cNvPicPr preferRelativeResize="0"/>
          <p:nvPr/>
        </p:nvPicPr>
        <p:blipFill rotWithShape="1">
          <a:blip r:embed="rId3">
            <a:alphaModFix/>
          </a:blip>
          <a:srcRect b="0" l="0" r="0" t="20546"/>
          <a:stretch/>
        </p:blipFill>
        <p:spPr>
          <a:xfrm>
            <a:off x="359050" y="1024798"/>
            <a:ext cx="8099100" cy="361969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71"/>
          <p:cNvSpPr txBox="1"/>
          <p:nvPr>
            <p:ph type="title"/>
          </p:nvPr>
        </p:nvSpPr>
        <p:spPr>
          <a:xfrm>
            <a:off x="359054" y="270000"/>
            <a:ext cx="8099100" cy="75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JSON Web Tokens (JWTs) are base64- encoded JSON objects</a:t>
            </a:r>
            <a:endParaRPr/>
          </a:p>
        </p:txBody>
      </p:sp>
      <p:pic>
        <p:nvPicPr>
          <p:cNvPr id="534" name="Google Shape;534;p71"/>
          <p:cNvPicPr preferRelativeResize="0"/>
          <p:nvPr/>
        </p:nvPicPr>
        <p:blipFill rotWithShape="1">
          <a:blip r:embed="rId3">
            <a:alphaModFix/>
          </a:blip>
          <a:srcRect b="0" l="0" r="0" t="20804"/>
          <a:stretch/>
        </p:blipFill>
        <p:spPr>
          <a:xfrm>
            <a:off x="359050" y="1024800"/>
            <a:ext cx="8099100" cy="360789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4"/>
          <p:cNvSpPr txBox="1"/>
          <p:nvPr>
            <p:ph type="title"/>
          </p:nvPr>
        </p:nvSpPr>
        <p:spPr>
          <a:xfrm>
            <a:off x="359054" y="270000"/>
            <a:ext cx="8099100" cy="75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i4Trust </a:t>
            </a:r>
            <a:r>
              <a:rPr lang="en"/>
              <a:t>Identity and Access Management (IAM)</a:t>
            </a:r>
            <a:endParaRPr/>
          </a:p>
        </p:txBody>
      </p:sp>
      <p:sp>
        <p:nvSpPr>
          <p:cNvPr id="338" name="Google Shape;338;p54"/>
          <p:cNvSpPr txBox="1"/>
          <p:nvPr>
            <p:ph idx="1" type="body"/>
          </p:nvPr>
        </p:nvSpPr>
        <p:spPr>
          <a:xfrm>
            <a:off x="359054" y="1080000"/>
            <a:ext cx="8099100" cy="3510000"/>
          </a:xfrm>
          <a:prstGeom prst="rect">
            <a:avLst/>
          </a:prstGeom>
        </p:spPr>
        <p:txBody>
          <a:bodyPr anchorCtr="0" anchor="t" bIns="0" lIns="0" spcFirstLastPara="1" rIns="0" wrap="square" tIns="0">
            <a:noAutofit/>
          </a:bodyPr>
          <a:lstStyle/>
          <a:p>
            <a:pPr indent="-323850" lvl="0" marL="457200" rtl="0" algn="l">
              <a:spcBef>
                <a:spcPts val="400"/>
              </a:spcBef>
              <a:spcAft>
                <a:spcPts val="0"/>
              </a:spcAft>
              <a:buSzPts val="1500"/>
              <a:buChar char="■"/>
            </a:pPr>
            <a:r>
              <a:rPr lang="en"/>
              <a:t>About: </a:t>
            </a:r>
            <a:endParaRPr/>
          </a:p>
          <a:p>
            <a:pPr indent="-323850" lvl="1" marL="914400" rtl="0" algn="l">
              <a:spcBef>
                <a:spcPts val="0"/>
              </a:spcBef>
              <a:spcAft>
                <a:spcPts val="0"/>
              </a:spcAft>
              <a:buSzPts val="1500"/>
              <a:buChar char="■"/>
            </a:pPr>
            <a:r>
              <a:rPr lang="en"/>
              <a:t>This part of the session will introduce you to i4Trust IAM components in detail. </a:t>
            </a:r>
            <a:endParaRPr/>
          </a:p>
          <a:p>
            <a:pPr indent="-323850" lvl="0" marL="457200" rtl="0" algn="l">
              <a:spcBef>
                <a:spcPts val="0"/>
              </a:spcBef>
              <a:spcAft>
                <a:spcPts val="0"/>
              </a:spcAft>
              <a:buSzPts val="1500"/>
              <a:buChar char="■"/>
            </a:pPr>
            <a:r>
              <a:rPr lang="en"/>
              <a:t>This session will:</a:t>
            </a:r>
            <a:endParaRPr/>
          </a:p>
          <a:p>
            <a:pPr indent="-323850" lvl="1" marL="914400" rtl="0" algn="l">
              <a:spcBef>
                <a:spcPts val="0"/>
              </a:spcBef>
              <a:spcAft>
                <a:spcPts val="0"/>
              </a:spcAft>
              <a:buSzPts val="1500"/>
              <a:buChar char="■"/>
            </a:pPr>
            <a:r>
              <a:rPr lang="en"/>
              <a:t>Explain iSHARE Identity and Access Management concepts in detail</a:t>
            </a:r>
            <a:endParaRPr/>
          </a:p>
          <a:p>
            <a:pPr indent="-323850" lvl="1" marL="914400" rtl="0" algn="l">
              <a:spcBef>
                <a:spcPts val="0"/>
              </a:spcBef>
              <a:spcAft>
                <a:spcPts val="0"/>
              </a:spcAft>
              <a:buSzPts val="1500"/>
              <a:buChar char="■"/>
            </a:pPr>
            <a:r>
              <a:rPr lang="en"/>
              <a:t>Explain the FIWARE components which </a:t>
            </a:r>
            <a:r>
              <a:rPr lang="en"/>
              <a:t>comply</a:t>
            </a:r>
            <a:r>
              <a:rPr lang="en"/>
              <a:t> with iSHARE specifications in detail</a:t>
            </a:r>
            <a:endParaRPr/>
          </a:p>
          <a:p>
            <a:pPr indent="-323850" lvl="2" marL="1371600" rtl="0" algn="l">
              <a:spcBef>
                <a:spcPts val="0"/>
              </a:spcBef>
              <a:spcAft>
                <a:spcPts val="0"/>
              </a:spcAft>
              <a:buSzPts val="1500"/>
              <a:buChar char="■"/>
            </a:pPr>
            <a:r>
              <a:rPr lang="en"/>
              <a:t>How to deploy them</a:t>
            </a:r>
            <a:endParaRPr/>
          </a:p>
          <a:p>
            <a:pPr indent="-323850" lvl="2" marL="1371600" rtl="0" algn="l">
              <a:spcBef>
                <a:spcPts val="0"/>
              </a:spcBef>
              <a:spcAft>
                <a:spcPts val="0"/>
              </a:spcAft>
              <a:buSzPts val="1500"/>
              <a:buChar char="■"/>
            </a:pPr>
            <a:r>
              <a:rPr lang="en"/>
              <a:t>How to use them</a:t>
            </a:r>
            <a:endParaRPr/>
          </a:p>
          <a:p>
            <a:pPr indent="-323850" lvl="0" marL="457200" rtl="0" algn="l">
              <a:spcBef>
                <a:spcPts val="0"/>
              </a:spcBef>
              <a:spcAft>
                <a:spcPts val="0"/>
              </a:spcAft>
              <a:buSzPts val="1500"/>
              <a:buChar char="■"/>
            </a:pPr>
            <a:r>
              <a:rPr lang="en"/>
              <a:t>Goals:</a:t>
            </a:r>
            <a:endParaRPr/>
          </a:p>
          <a:p>
            <a:pPr indent="-323850" lvl="1" marL="914400" rtl="0" algn="l">
              <a:spcBef>
                <a:spcPts val="0"/>
              </a:spcBef>
              <a:spcAft>
                <a:spcPts val="0"/>
              </a:spcAft>
              <a:buSzPts val="1500"/>
              <a:buChar char="■"/>
            </a:pPr>
            <a:r>
              <a:rPr lang="en"/>
              <a:t>After this session you will be able to implement a service using i4Trust IAM components</a:t>
            </a:r>
            <a:endParaRPr/>
          </a:p>
          <a:p>
            <a:pPr indent="-323850" lvl="0" marL="457200" rtl="0" algn="l">
              <a:spcBef>
                <a:spcPts val="0"/>
              </a:spcBef>
              <a:spcAft>
                <a:spcPts val="0"/>
              </a:spcAft>
              <a:buSzPts val="1500"/>
              <a:buChar char="■"/>
            </a:pPr>
            <a:r>
              <a:rPr lang="en"/>
              <a:t>Target Audience:</a:t>
            </a:r>
            <a:endParaRPr/>
          </a:p>
          <a:p>
            <a:pPr indent="-323850" lvl="1" marL="914400" rtl="0" algn="l">
              <a:spcBef>
                <a:spcPts val="0"/>
              </a:spcBef>
              <a:spcAft>
                <a:spcPts val="0"/>
              </a:spcAft>
              <a:buSzPts val="1500"/>
              <a:buChar char="■"/>
            </a:pPr>
            <a:r>
              <a:rPr lang="en"/>
              <a:t>LEBDs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72"/>
          <p:cNvSpPr txBox="1"/>
          <p:nvPr>
            <p:ph type="title"/>
          </p:nvPr>
        </p:nvSpPr>
        <p:spPr>
          <a:xfrm>
            <a:off x="359054" y="270000"/>
            <a:ext cx="8099100" cy="75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 iSHARE, client assertions are JWTs with iSHARE specific Header and Payload</a:t>
            </a:r>
            <a:endParaRPr/>
          </a:p>
        </p:txBody>
      </p:sp>
      <p:pic>
        <p:nvPicPr>
          <p:cNvPr id="540" name="Google Shape;540;p72"/>
          <p:cNvPicPr preferRelativeResize="0"/>
          <p:nvPr/>
        </p:nvPicPr>
        <p:blipFill rotWithShape="1">
          <a:blip r:embed="rId3">
            <a:alphaModFix/>
          </a:blip>
          <a:srcRect b="0" l="0" r="0" t="20286"/>
          <a:stretch/>
        </p:blipFill>
        <p:spPr>
          <a:xfrm>
            <a:off x="359050" y="1024800"/>
            <a:ext cx="8099100" cy="363145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73"/>
          <p:cNvSpPr txBox="1"/>
          <p:nvPr>
            <p:ph type="title"/>
          </p:nvPr>
        </p:nvSpPr>
        <p:spPr>
          <a:xfrm>
            <a:off x="359054" y="270000"/>
            <a:ext cx="8099100" cy="75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 iSHARE, client assertions are JWTs with iSHARE specific Header and Payload</a:t>
            </a:r>
            <a:endParaRPr/>
          </a:p>
        </p:txBody>
      </p:sp>
      <p:pic>
        <p:nvPicPr>
          <p:cNvPr id="546" name="Google Shape;546;p73"/>
          <p:cNvPicPr preferRelativeResize="0"/>
          <p:nvPr/>
        </p:nvPicPr>
        <p:blipFill rotWithShape="1">
          <a:blip r:embed="rId3">
            <a:alphaModFix/>
          </a:blip>
          <a:srcRect b="0" l="0" r="0" t="20546"/>
          <a:stretch/>
        </p:blipFill>
        <p:spPr>
          <a:xfrm>
            <a:off x="359050" y="1024800"/>
            <a:ext cx="8099100" cy="361969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4"/>
          <p:cNvSpPr txBox="1"/>
          <p:nvPr>
            <p:ph type="title"/>
          </p:nvPr>
        </p:nvSpPr>
        <p:spPr>
          <a:xfrm>
            <a:off x="359054" y="270000"/>
            <a:ext cx="8099100" cy="75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An </a:t>
            </a:r>
            <a:r>
              <a:rPr lang="en"/>
              <a:t>iSHARE party uses the client_assertion to get an access token from another iSHARE Party</a:t>
            </a:r>
            <a:endParaRPr/>
          </a:p>
        </p:txBody>
      </p:sp>
      <p:pic>
        <p:nvPicPr>
          <p:cNvPr id="552" name="Google Shape;552;p74"/>
          <p:cNvPicPr preferRelativeResize="0"/>
          <p:nvPr/>
        </p:nvPicPr>
        <p:blipFill rotWithShape="1">
          <a:blip r:embed="rId3">
            <a:alphaModFix/>
          </a:blip>
          <a:srcRect b="0" l="0" r="0" t="20804"/>
          <a:stretch/>
        </p:blipFill>
        <p:spPr>
          <a:xfrm>
            <a:off x="359050" y="1024800"/>
            <a:ext cx="8099100" cy="360789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75"/>
          <p:cNvSpPr txBox="1"/>
          <p:nvPr>
            <p:ph type="title"/>
          </p:nvPr>
        </p:nvSpPr>
        <p:spPr>
          <a:xfrm>
            <a:off x="359054" y="270000"/>
            <a:ext cx="8099100" cy="7548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An</a:t>
            </a:r>
            <a:r>
              <a:rPr lang="en"/>
              <a:t> iSHARE party uses the client_assertion to get an access token from another iSHARE Party</a:t>
            </a:r>
            <a:endParaRPr/>
          </a:p>
        </p:txBody>
      </p:sp>
      <p:pic>
        <p:nvPicPr>
          <p:cNvPr id="558" name="Google Shape;558;p75"/>
          <p:cNvPicPr preferRelativeResize="0"/>
          <p:nvPr/>
        </p:nvPicPr>
        <p:blipFill rotWithShape="1">
          <a:blip r:embed="rId3">
            <a:alphaModFix/>
          </a:blip>
          <a:srcRect b="0" l="0" r="0" t="20546"/>
          <a:stretch/>
        </p:blipFill>
        <p:spPr>
          <a:xfrm>
            <a:off x="359050" y="1024800"/>
            <a:ext cx="8099100" cy="361969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76"/>
          <p:cNvSpPr txBox="1"/>
          <p:nvPr>
            <p:ph type="title"/>
          </p:nvPr>
        </p:nvSpPr>
        <p:spPr>
          <a:xfrm>
            <a:off x="359054" y="270000"/>
            <a:ext cx="8099100" cy="7548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An</a:t>
            </a:r>
            <a:r>
              <a:rPr lang="en"/>
              <a:t> iSHARE party uses the client_assertion to get an access token from another iSHARE Party</a:t>
            </a:r>
            <a:endParaRPr/>
          </a:p>
        </p:txBody>
      </p:sp>
      <p:pic>
        <p:nvPicPr>
          <p:cNvPr id="564" name="Google Shape;564;p76"/>
          <p:cNvPicPr preferRelativeResize="0"/>
          <p:nvPr/>
        </p:nvPicPr>
        <p:blipFill rotWithShape="1">
          <a:blip r:embed="rId3">
            <a:alphaModFix/>
          </a:blip>
          <a:srcRect b="0" l="0" r="0" t="20546"/>
          <a:stretch/>
        </p:blipFill>
        <p:spPr>
          <a:xfrm>
            <a:off x="359050" y="1024800"/>
            <a:ext cx="8099100" cy="361969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77"/>
          <p:cNvSpPr txBox="1"/>
          <p:nvPr>
            <p:ph type="title"/>
          </p:nvPr>
        </p:nvSpPr>
        <p:spPr>
          <a:xfrm>
            <a:off x="359054" y="270000"/>
            <a:ext cx="8099100" cy="75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Fictional use case</a:t>
            </a:r>
            <a:endParaRPr/>
          </a:p>
        </p:txBody>
      </p:sp>
      <p:sp>
        <p:nvSpPr>
          <p:cNvPr id="570" name="Google Shape;570;p77"/>
          <p:cNvSpPr txBox="1"/>
          <p:nvPr>
            <p:ph idx="1" type="body"/>
          </p:nvPr>
        </p:nvSpPr>
        <p:spPr>
          <a:xfrm>
            <a:off x="359052" y="1080000"/>
            <a:ext cx="4054500" cy="35100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rPr lang="en"/>
              <a:t>Case:</a:t>
            </a:r>
            <a:endParaRPr/>
          </a:p>
          <a:p>
            <a:pPr indent="-323850" lvl="0" marL="457200" rtl="0" algn="l">
              <a:spcBef>
                <a:spcPts val="400"/>
              </a:spcBef>
              <a:spcAft>
                <a:spcPts val="0"/>
              </a:spcAft>
              <a:buSzPts val="1500"/>
              <a:buChar char="■"/>
            </a:pPr>
            <a:r>
              <a:rPr lang="en"/>
              <a:t>ABC Trucking wants to access container data at the terminal on behalf of Banana &amp; Co.</a:t>
            </a:r>
            <a:endParaRPr/>
          </a:p>
          <a:p>
            <a:pPr indent="-323850" lvl="1" marL="914400" rtl="0" algn="l">
              <a:spcBef>
                <a:spcPts val="0"/>
              </a:spcBef>
              <a:spcAft>
                <a:spcPts val="0"/>
              </a:spcAft>
              <a:buSzPts val="1500"/>
              <a:buChar char="■"/>
            </a:pPr>
            <a:r>
              <a:rPr lang="en"/>
              <a:t>Banana &amp; Co needs to register at AskMeAnything Authorization Registry that they delegate access rights to ABC Trucking</a:t>
            </a:r>
            <a:endParaRPr/>
          </a:p>
          <a:p>
            <a:pPr indent="-323850" lvl="1" marL="914400" rtl="0" algn="l">
              <a:spcBef>
                <a:spcPts val="0"/>
              </a:spcBef>
              <a:spcAft>
                <a:spcPts val="0"/>
              </a:spcAft>
              <a:buSzPts val="1500"/>
              <a:buChar char="■"/>
            </a:pPr>
            <a:r>
              <a:rPr lang="en"/>
              <a:t>When ABC Trucking requests the data at the Service Provider, Warehouse 13, it checks with AskMeAnything for delegation evidence</a:t>
            </a:r>
            <a:endParaRPr/>
          </a:p>
          <a:p>
            <a:pPr indent="-323850" lvl="1" marL="914400" rtl="0" algn="l">
              <a:spcBef>
                <a:spcPts val="0"/>
              </a:spcBef>
              <a:spcAft>
                <a:spcPts val="0"/>
              </a:spcAft>
              <a:buSzPts val="1500"/>
              <a:buChar char="■"/>
            </a:pPr>
            <a:r>
              <a:rPr lang="en"/>
              <a:t>If AskMeAnything </a:t>
            </a:r>
            <a:r>
              <a:rPr lang="en"/>
              <a:t>returns</a:t>
            </a:r>
            <a:r>
              <a:rPr lang="en"/>
              <a:t> valid delegation evidence, Warehouse 13 can exchange data with ABC Trucking</a:t>
            </a:r>
            <a:endParaRPr/>
          </a:p>
        </p:txBody>
      </p:sp>
      <p:sp>
        <p:nvSpPr>
          <p:cNvPr id="571" name="Google Shape;571;p77"/>
          <p:cNvSpPr txBox="1"/>
          <p:nvPr/>
        </p:nvSpPr>
        <p:spPr>
          <a:xfrm>
            <a:off x="4969363" y="4111425"/>
            <a:ext cx="3801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All calls are iSHARE calls, except if noted ot</a:t>
            </a:r>
            <a:r>
              <a:rPr lang="en" sz="1200"/>
              <a:t>herwise.</a:t>
            </a:r>
            <a:endParaRPr sz="1200"/>
          </a:p>
          <a:p>
            <a:pPr indent="0" lvl="0" marL="0" rtl="0" algn="l">
              <a:spcBef>
                <a:spcPts val="0"/>
              </a:spcBef>
              <a:spcAft>
                <a:spcPts val="0"/>
              </a:spcAft>
              <a:buNone/>
            </a:pPr>
            <a:r>
              <a:rPr lang="en" sz="1200"/>
              <a:t>These exceptions are marked with a </a:t>
            </a:r>
            <a:r>
              <a:rPr i="1" lang="en" sz="1200">
                <a:solidFill>
                  <a:srgbClr val="FF0000"/>
                </a:solidFill>
              </a:rPr>
              <a:t>RED</a:t>
            </a:r>
            <a:r>
              <a:rPr lang="en" sz="1200"/>
              <a:t> arrow.</a:t>
            </a:r>
            <a:endParaRPr sz="1200"/>
          </a:p>
        </p:txBody>
      </p:sp>
      <p:grpSp>
        <p:nvGrpSpPr>
          <p:cNvPr id="572" name="Google Shape;572;p77"/>
          <p:cNvGrpSpPr/>
          <p:nvPr/>
        </p:nvGrpSpPr>
        <p:grpSpPr>
          <a:xfrm>
            <a:off x="4765925" y="1451600"/>
            <a:ext cx="4207877" cy="1834076"/>
            <a:chOff x="4765925" y="1451600"/>
            <a:chExt cx="4207877" cy="1834076"/>
          </a:xfrm>
        </p:grpSpPr>
        <p:pic>
          <p:nvPicPr>
            <p:cNvPr id="573" name="Google Shape;573;p77"/>
            <p:cNvPicPr preferRelativeResize="0"/>
            <p:nvPr/>
          </p:nvPicPr>
          <p:blipFill rotWithShape="1">
            <a:blip r:embed="rId3">
              <a:alphaModFix/>
            </a:blip>
            <a:srcRect b="0" l="0" r="0" t="22510"/>
            <a:stretch/>
          </p:blipFill>
          <p:spPr>
            <a:xfrm>
              <a:off x="4765925" y="1451600"/>
              <a:ext cx="4207877" cy="1834076"/>
            </a:xfrm>
            <a:prstGeom prst="rect">
              <a:avLst/>
            </a:prstGeom>
            <a:noFill/>
            <a:ln>
              <a:noFill/>
            </a:ln>
          </p:spPr>
        </p:pic>
        <p:sp>
          <p:nvSpPr>
            <p:cNvPr id="574" name="Google Shape;574;p77"/>
            <p:cNvSpPr/>
            <p:nvPr/>
          </p:nvSpPr>
          <p:spPr>
            <a:xfrm rot="-5400000">
              <a:off x="7803350" y="2231975"/>
              <a:ext cx="520200" cy="1577400"/>
            </a:xfrm>
            <a:prstGeom prst="flowChartDelay">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78"/>
          <p:cNvSpPr txBox="1"/>
          <p:nvPr>
            <p:ph type="title"/>
          </p:nvPr>
        </p:nvSpPr>
        <p:spPr>
          <a:xfrm>
            <a:off x="359054" y="270000"/>
            <a:ext cx="8099100" cy="75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Participants of the fictional use case</a:t>
            </a:r>
            <a:endParaRPr/>
          </a:p>
        </p:txBody>
      </p:sp>
      <p:sp>
        <p:nvSpPr>
          <p:cNvPr id="580" name="Google Shape;580;p78"/>
          <p:cNvSpPr txBox="1"/>
          <p:nvPr>
            <p:ph idx="1" type="body"/>
          </p:nvPr>
        </p:nvSpPr>
        <p:spPr>
          <a:xfrm>
            <a:off x="359054" y="1080000"/>
            <a:ext cx="8099100" cy="35100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rPr lang="en"/>
              <a:t>Case:</a:t>
            </a:r>
            <a:endParaRPr/>
          </a:p>
          <a:p>
            <a:pPr indent="-323850" lvl="0" marL="457200" rtl="0" algn="l">
              <a:spcBef>
                <a:spcPts val="400"/>
              </a:spcBef>
              <a:spcAft>
                <a:spcPts val="0"/>
              </a:spcAft>
              <a:buSzPts val="1500"/>
              <a:buChar char="■"/>
            </a:pPr>
            <a:r>
              <a:rPr lang="en"/>
              <a:t>ABC Trucking wants to access container data at the terminal on behalf of Banana &amp; Co.</a:t>
            </a:r>
            <a:endParaRPr/>
          </a:p>
        </p:txBody>
      </p:sp>
      <p:pic>
        <p:nvPicPr>
          <p:cNvPr id="581" name="Google Shape;581;p78"/>
          <p:cNvPicPr preferRelativeResize="0"/>
          <p:nvPr/>
        </p:nvPicPr>
        <p:blipFill rotWithShape="1">
          <a:blip r:embed="rId3">
            <a:alphaModFix/>
          </a:blip>
          <a:srcRect b="0" l="0" r="0" t="20998"/>
          <a:stretch/>
        </p:blipFill>
        <p:spPr>
          <a:xfrm>
            <a:off x="359050" y="1080000"/>
            <a:ext cx="8099098" cy="3599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79"/>
          <p:cNvSpPr txBox="1"/>
          <p:nvPr>
            <p:ph type="title"/>
          </p:nvPr>
        </p:nvSpPr>
        <p:spPr>
          <a:xfrm>
            <a:off x="359054" y="270000"/>
            <a:ext cx="8099100" cy="75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Beforehand: Getting the trusted list</a:t>
            </a:r>
            <a:endParaRPr/>
          </a:p>
        </p:txBody>
      </p:sp>
      <p:pic>
        <p:nvPicPr>
          <p:cNvPr id="587" name="Google Shape;587;p79"/>
          <p:cNvPicPr preferRelativeResize="0"/>
          <p:nvPr/>
        </p:nvPicPr>
        <p:blipFill rotWithShape="1">
          <a:blip r:embed="rId3">
            <a:alphaModFix/>
          </a:blip>
          <a:srcRect b="0" l="0" r="0" t="20172"/>
          <a:stretch/>
        </p:blipFill>
        <p:spPr>
          <a:xfrm>
            <a:off x="359050" y="1024800"/>
            <a:ext cx="8099098" cy="3636622"/>
          </a:xfrm>
          <a:prstGeom prst="rect">
            <a:avLst/>
          </a:prstGeom>
          <a:noFill/>
          <a:ln>
            <a:noFill/>
          </a:ln>
        </p:spPr>
      </p:pic>
      <p:grpSp>
        <p:nvGrpSpPr>
          <p:cNvPr id="588" name="Google Shape;588;p79"/>
          <p:cNvGrpSpPr/>
          <p:nvPr/>
        </p:nvGrpSpPr>
        <p:grpSpPr>
          <a:xfrm>
            <a:off x="7397496" y="2350008"/>
            <a:ext cx="864100" cy="872625"/>
            <a:chOff x="8184175" y="2267463"/>
            <a:chExt cx="864100" cy="872625"/>
          </a:xfrm>
        </p:grpSpPr>
        <p:sp>
          <p:nvSpPr>
            <p:cNvPr id="589" name="Google Shape;589;p79"/>
            <p:cNvSpPr/>
            <p:nvPr/>
          </p:nvSpPr>
          <p:spPr>
            <a:xfrm>
              <a:off x="8224900" y="2293825"/>
              <a:ext cx="777300" cy="777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0" name="Google Shape;590;p79"/>
            <p:cNvPicPr preferRelativeResize="0"/>
            <p:nvPr/>
          </p:nvPicPr>
          <p:blipFill>
            <a:blip r:embed="rId4">
              <a:alphaModFix/>
            </a:blip>
            <a:stretch>
              <a:fillRect/>
            </a:stretch>
          </p:blipFill>
          <p:spPr>
            <a:xfrm>
              <a:off x="8184175" y="2267463"/>
              <a:ext cx="864100" cy="872625"/>
            </a:xfrm>
            <a:prstGeom prst="rect">
              <a:avLst/>
            </a:prstGeom>
            <a:noFill/>
            <a:ln>
              <a:noFill/>
            </a:ln>
          </p:spPr>
        </p:pic>
      </p:grpSp>
      <p:sp>
        <p:nvSpPr>
          <p:cNvPr id="591" name="Google Shape;591;p79"/>
          <p:cNvSpPr txBox="1"/>
          <p:nvPr/>
        </p:nvSpPr>
        <p:spPr>
          <a:xfrm>
            <a:off x="2475925" y="3582575"/>
            <a:ext cx="1397400" cy="384900"/>
          </a:xfrm>
          <a:prstGeom prst="rect">
            <a:avLst/>
          </a:prstGeom>
          <a:solidFill>
            <a:srgbClr val="8D3355">
              <a:alpha val="9765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FFFF"/>
                </a:solidFill>
                <a:latin typeface="Trebuchet MS"/>
                <a:ea typeface="Trebuchet MS"/>
                <a:cs typeface="Trebuchet MS"/>
                <a:sym typeface="Trebuchet MS"/>
              </a:rPr>
              <a:t>iSHARE Satellite</a:t>
            </a:r>
            <a:endParaRPr sz="1300">
              <a:solidFill>
                <a:srgbClr val="FFFFFF"/>
              </a:solidFill>
              <a:latin typeface="Trebuchet MS"/>
              <a:ea typeface="Trebuchet MS"/>
              <a:cs typeface="Trebuchet MS"/>
              <a:sym typeface="Trebuchet MS"/>
            </a:endParaRPr>
          </a:p>
        </p:txBody>
      </p:sp>
      <p:sp>
        <p:nvSpPr>
          <p:cNvPr id="592" name="Google Shape;592;p79"/>
          <p:cNvSpPr txBox="1"/>
          <p:nvPr/>
        </p:nvSpPr>
        <p:spPr>
          <a:xfrm>
            <a:off x="2384475" y="3956550"/>
            <a:ext cx="1397400" cy="292500"/>
          </a:xfrm>
          <a:prstGeom prst="rect">
            <a:avLst/>
          </a:prstGeom>
          <a:solidFill>
            <a:srgbClr val="8D3355">
              <a:alpha val="9765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FFFFFF"/>
                </a:solidFill>
                <a:latin typeface="Trebuchet MS"/>
                <a:ea typeface="Trebuchet MS"/>
                <a:cs typeface="Trebuchet MS"/>
                <a:sym typeface="Trebuchet MS"/>
              </a:rPr>
              <a:t>iSHARE Satellite</a:t>
            </a:r>
            <a:endParaRPr sz="1300">
              <a:solidFill>
                <a:srgbClr val="FFFFFF"/>
              </a:solidFill>
              <a:latin typeface="Trebuchet MS"/>
              <a:ea typeface="Trebuchet MS"/>
              <a:cs typeface="Trebuchet MS"/>
              <a:sym typeface="Trebuchet M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pic>
        <p:nvPicPr>
          <p:cNvPr id="597" name="Google Shape;597;p80"/>
          <p:cNvPicPr preferRelativeResize="0"/>
          <p:nvPr/>
        </p:nvPicPr>
        <p:blipFill>
          <a:blip r:embed="rId3">
            <a:alphaModFix/>
          </a:blip>
          <a:stretch>
            <a:fillRect/>
          </a:stretch>
        </p:blipFill>
        <p:spPr>
          <a:xfrm>
            <a:off x="594350" y="331475"/>
            <a:ext cx="7955282" cy="4480560"/>
          </a:xfrm>
          <a:prstGeom prst="rect">
            <a:avLst/>
          </a:prstGeom>
          <a:noFill/>
          <a:ln>
            <a:noFill/>
          </a:ln>
        </p:spPr>
      </p:pic>
      <p:grpSp>
        <p:nvGrpSpPr>
          <p:cNvPr id="598" name="Google Shape;598;p80"/>
          <p:cNvGrpSpPr/>
          <p:nvPr/>
        </p:nvGrpSpPr>
        <p:grpSpPr>
          <a:xfrm>
            <a:off x="7534656" y="2322576"/>
            <a:ext cx="864100" cy="872625"/>
            <a:chOff x="8184175" y="2267463"/>
            <a:chExt cx="864100" cy="872625"/>
          </a:xfrm>
        </p:grpSpPr>
        <p:sp>
          <p:nvSpPr>
            <p:cNvPr id="599" name="Google Shape;599;p80"/>
            <p:cNvSpPr/>
            <p:nvPr/>
          </p:nvSpPr>
          <p:spPr>
            <a:xfrm>
              <a:off x="8224900" y="2293825"/>
              <a:ext cx="777300" cy="777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0" name="Google Shape;600;p80"/>
            <p:cNvPicPr preferRelativeResize="0"/>
            <p:nvPr/>
          </p:nvPicPr>
          <p:blipFill>
            <a:blip r:embed="rId4">
              <a:alphaModFix/>
            </a:blip>
            <a:stretch>
              <a:fillRect/>
            </a:stretch>
          </p:blipFill>
          <p:spPr>
            <a:xfrm>
              <a:off x="8184175" y="2267463"/>
              <a:ext cx="864100" cy="872625"/>
            </a:xfrm>
            <a:prstGeom prst="rect">
              <a:avLst/>
            </a:prstGeom>
            <a:noFill/>
            <a:ln>
              <a:noFill/>
            </a:ln>
          </p:spPr>
        </p:pic>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pic>
        <p:nvPicPr>
          <p:cNvPr id="605" name="Google Shape;605;p81"/>
          <p:cNvPicPr preferRelativeResize="0"/>
          <p:nvPr/>
        </p:nvPicPr>
        <p:blipFill>
          <a:blip r:embed="rId3">
            <a:alphaModFix/>
          </a:blip>
          <a:stretch>
            <a:fillRect/>
          </a:stretch>
        </p:blipFill>
        <p:spPr>
          <a:xfrm>
            <a:off x="594362" y="331475"/>
            <a:ext cx="7955282" cy="4480560"/>
          </a:xfrm>
          <a:prstGeom prst="rect">
            <a:avLst/>
          </a:prstGeom>
          <a:noFill/>
          <a:ln>
            <a:noFill/>
          </a:ln>
        </p:spPr>
      </p:pic>
      <p:grpSp>
        <p:nvGrpSpPr>
          <p:cNvPr id="606" name="Google Shape;606;p81"/>
          <p:cNvGrpSpPr/>
          <p:nvPr/>
        </p:nvGrpSpPr>
        <p:grpSpPr>
          <a:xfrm>
            <a:off x="7534656" y="2322576"/>
            <a:ext cx="864100" cy="872625"/>
            <a:chOff x="8184175" y="2267463"/>
            <a:chExt cx="864100" cy="872625"/>
          </a:xfrm>
        </p:grpSpPr>
        <p:sp>
          <p:nvSpPr>
            <p:cNvPr id="607" name="Google Shape;607;p81"/>
            <p:cNvSpPr/>
            <p:nvPr/>
          </p:nvSpPr>
          <p:spPr>
            <a:xfrm>
              <a:off x="8224900" y="2293825"/>
              <a:ext cx="777300" cy="777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8" name="Google Shape;608;p81"/>
            <p:cNvPicPr preferRelativeResize="0"/>
            <p:nvPr/>
          </p:nvPicPr>
          <p:blipFill>
            <a:blip r:embed="rId4">
              <a:alphaModFix/>
            </a:blip>
            <a:stretch>
              <a:fillRect/>
            </a:stretch>
          </p:blipFill>
          <p:spPr>
            <a:xfrm>
              <a:off x="8184175" y="2267463"/>
              <a:ext cx="864100" cy="872625"/>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5"/>
          <p:cNvSpPr txBox="1"/>
          <p:nvPr>
            <p:ph type="ctrTitle"/>
          </p:nvPr>
        </p:nvSpPr>
        <p:spPr>
          <a:xfrm>
            <a:off x="359054" y="2339590"/>
            <a:ext cx="8425500" cy="797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Technical Deepdive on IAM in iSHARE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pic>
        <p:nvPicPr>
          <p:cNvPr id="613" name="Google Shape;613;p82"/>
          <p:cNvPicPr preferRelativeResize="0"/>
          <p:nvPr/>
        </p:nvPicPr>
        <p:blipFill>
          <a:blip r:embed="rId3">
            <a:alphaModFix/>
          </a:blip>
          <a:stretch>
            <a:fillRect/>
          </a:stretch>
        </p:blipFill>
        <p:spPr>
          <a:xfrm>
            <a:off x="594363" y="331475"/>
            <a:ext cx="7955282" cy="4480560"/>
          </a:xfrm>
          <a:prstGeom prst="rect">
            <a:avLst/>
          </a:prstGeom>
          <a:noFill/>
          <a:ln>
            <a:noFill/>
          </a:ln>
        </p:spPr>
      </p:pic>
      <p:grpSp>
        <p:nvGrpSpPr>
          <p:cNvPr id="614" name="Google Shape;614;p82"/>
          <p:cNvGrpSpPr/>
          <p:nvPr/>
        </p:nvGrpSpPr>
        <p:grpSpPr>
          <a:xfrm>
            <a:off x="7534656" y="2322576"/>
            <a:ext cx="864100" cy="872625"/>
            <a:chOff x="8184175" y="2267463"/>
            <a:chExt cx="864100" cy="872625"/>
          </a:xfrm>
        </p:grpSpPr>
        <p:sp>
          <p:nvSpPr>
            <p:cNvPr id="615" name="Google Shape;615;p82"/>
            <p:cNvSpPr/>
            <p:nvPr/>
          </p:nvSpPr>
          <p:spPr>
            <a:xfrm>
              <a:off x="8224900" y="2293825"/>
              <a:ext cx="777300" cy="777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6" name="Google Shape;616;p82"/>
            <p:cNvPicPr preferRelativeResize="0"/>
            <p:nvPr/>
          </p:nvPicPr>
          <p:blipFill>
            <a:blip r:embed="rId4">
              <a:alphaModFix/>
            </a:blip>
            <a:stretch>
              <a:fillRect/>
            </a:stretch>
          </p:blipFill>
          <p:spPr>
            <a:xfrm>
              <a:off x="8184175" y="2267463"/>
              <a:ext cx="864100" cy="872625"/>
            </a:xfrm>
            <a:prstGeom prst="rect">
              <a:avLst/>
            </a:prstGeom>
            <a:noFill/>
            <a:ln>
              <a:noFill/>
            </a:ln>
          </p:spPr>
        </p:pic>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pic>
        <p:nvPicPr>
          <p:cNvPr id="621" name="Google Shape;621;p83"/>
          <p:cNvPicPr preferRelativeResize="0"/>
          <p:nvPr/>
        </p:nvPicPr>
        <p:blipFill>
          <a:blip r:embed="rId3">
            <a:alphaModFix/>
          </a:blip>
          <a:stretch>
            <a:fillRect/>
          </a:stretch>
        </p:blipFill>
        <p:spPr>
          <a:xfrm>
            <a:off x="594363" y="331475"/>
            <a:ext cx="7955282" cy="4480560"/>
          </a:xfrm>
          <a:prstGeom prst="rect">
            <a:avLst/>
          </a:prstGeom>
          <a:noFill/>
          <a:ln>
            <a:noFill/>
          </a:ln>
        </p:spPr>
      </p:pic>
      <p:grpSp>
        <p:nvGrpSpPr>
          <p:cNvPr id="622" name="Google Shape;622;p83"/>
          <p:cNvGrpSpPr/>
          <p:nvPr/>
        </p:nvGrpSpPr>
        <p:grpSpPr>
          <a:xfrm>
            <a:off x="7534656" y="2322576"/>
            <a:ext cx="864100" cy="872625"/>
            <a:chOff x="8184175" y="2267463"/>
            <a:chExt cx="864100" cy="872625"/>
          </a:xfrm>
        </p:grpSpPr>
        <p:sp>
          <p:nvSpPr>
            <p:cNvPr id="623" name="Google Shape;623;p83"/>
            <p:cNvSpPr/>
            <p:nvPr/>
          </p:nvSpPr>
          <p:spPr>
            <a:xfrm>
              <a:off x="8224900" y="2293825"/>
              <a:ext cx="777300" cy="777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4" name="Google Shape;624;p83"/>
            <p:cNvPicPr preferRelativeResize="0"/>
            <p:nvPr/>
          </p:nvPicPr>
          <p:blipFill>
            <a:blip r:embed="rId4">
              <a:alphaModFix/>
            </a:blip>
            <a:stretch>
              <a:fillRect/>
            </a:stretch>
          </p:blipFill>
          <p:spPr>
            <a:xfrm>
              <a:off x="8184175" y="2267463"/>
              <a:ext cx="864100" cy="872625"/>
            </a:xfrm>
            <a:prstGeom prst="rect">
              <a:avLst/>
            </a:prstGeom>
            <a:noFill/>
            <a:ln>
              <a:noFill/>
            </a:ln>
          </p:spPr>
        </p:pic>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pic>
        <p:nvPicPr>
          <p:cNvPr id="629" name="Google Shape;629;p84"/>
          <p:cNvPicPr preferRelativeResize="0"/>
          <p:nvPr/>
        </p:nvPicPr>
        <p:blipFill>
          <a:blip r:embed="rId3">
            <a:alphaModFix/>
          </a:blip>
          <a:stretch>
            <a:fillRect/>
          </a:stretch>
        </p:blipFill>
        <p:spPr>
          <a:xfrm>
            <a:off x="594363" y="331475"/>
            <a:ext cx="7955282" cy="4480560"/>
          </a:xfrm>
          <a:prstGeom prst="rect">
            <a:avLst/>
          </a:prstGeom>
          <a:noFill/>
          <a:ln>
            <a:noFill/>
          </a:ln>
        </p:spPr>
      </p:pic>
      <p:grpSp>
        <p:nvGrpSpPr>
          <p:cNvPr id="630" name="Google Shape;630;p84"/>
          <p:cNvGrpSpPr/>
          <p:nvPr/>
        </p:nvGrpSpPr>
        <p:grpSpPr>
          <a:xfrm>
            <a:off x="7534656" y="2322576"/>
            <a:ext cx="864100" cy="872625"/>
            <a:chOff x="8184175" y="2267463"/>
            <a:chExt cx="864100" cy="872625"/>
          </a:xfrm>
        </p:grpSpPr>
        <p:sp>
          <p:nvSpPr>
            <p:cNvPr id="631" name="Google Shape;631;p84"/>
            <p:cNvSpPr/>
            <p:nvPr/>
          </p:nvSpPr>
          <p:spPr>
            <a:xfrm>
              <a:off x="8224900" y="2293825"/>
              <a:ext cx="777300" cy="777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2" name="Google Shape;632;p84"/>
            <p:cNvPicPr preferRelativeResize="0"/>
            <p:nvPr/>
          </p:nvPicPr>
          <p:blipFill>
            <a:blip r:embed="rId4">
              <a:alphaModFix/>
            </a:blip>
            <a:stretch>
              <a:fillRect/>
            </a:stretch>
          </p:blipFill>
          <p:spPr>
            <a:xfrm>
              <a:off x="8184175" y="2267463"/>
              <a:ext cx="864100" cy="872625"/>
            </a:xfrm>
            <a:prstGeom prst="rect">
              <a:avLst/>
            </a:prstGeom>
            <a:noFill/>
            <a:ln>
              <a:noFill/>
            </a:ln>
          </p:spPr>
        </p:pic>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pic>
        <p:nvPicPr>
          <p:cNvPr id="637" name="Google Shape;637;p85"/>
          <p:cNvPicPr preferRelativeResize="0"/>
          <p:nvPr/>
        </p:nvPicPr>
        <p:blipFill>
          <a:blip r:embed="rId3">
            <a:alphaModFix/>
          </a:blip>
          <a:stretch>
            <a:fillRect/>
          </a:stretch>
        </p:blipFill>
        <p:spPr>
          <a:xfrm>
            <a:off x="594363" y="331475"/>
            <a:ext cx="7955282" cy="4480560"/>
          </a:xfrm>
          <a:prstGeom prst="rect">
            <a:avLst/>
          </a:prstGeom>
          <a:noFill/>
          <a:ln>
            <a:noFill/>
          </a:ln>
        </p:spPr>
      </p:pic>
      <p:grpSp>
        <p:nvGrpSpPr>
          <p:cNvPr id="638" name="Google Shape;638;p85"/>
          <p:cNvGrpSpPr/>
          <p:nvPr/>
        </p:nvGrpSpPr>
        <p:grpSpPr>
          <a:xfrm>
            <a:off x="7534656" y="2322576"/>
            <a:ext cx="864100" cy="872625"/>
            <a:chOff x="8184175" y="2267463"/>
            <a:chExt cx="864100" cy="872625"/>
          </a:xfrm>
        </p:grpSpPr>
        <p:sp>
          <p:nvSpPr>
            <p:cNvPr id="639" name="Google Shape;639;p85"/>
            <p:cNvSpPr/>
            <p:nvPr/>
          </p:nvSpPr>
          <p:spPr>
            <a:xfrm>
              <a:off x="8224900" y="2293825"/>
              <a:ext cx="777300" cy="777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0" name="Google Shape;640;p85"/>
            <p:cNvPicPr preferRelativeResize="0"/>
            <p:nvPr/>
          </p:nvPicPr>
          <p:blipFill>
            <a:blip r:embed="rId4">
              <a:alphaModFix/>
            </a:blip>
            <a:stretch>
              <a:fillRect/>
            </a:stretch>
          </p:blipFill>
          <p:spPr>
            <a:xfrm>
              <a:off x="8184175" y="2267463"/>
              <a:ext cx="864100" cy="872625"/>
            </a:xfrm>
            <a:prstGeom prst="rect">
              <a:avLst/>
            </a:prstGeom>
            <a:noFill/>
            <a:ln>
              <a:noFill/>
            </a:ln>
          </p:spPr>
        </p:pic>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pic>
        <p:nvPicPr>
          <p:cNvPr id="645" name="Google Shape;645;p86"/>
          <p:cNvPicPr preferRelativeResize="0"/>
          <p:nvPr/>
        </p:nvPicPr>
        <p:blipFill>
          <a:blip r:embed="rId3">
            <a:alphaModFix/>
          </a:blip>
          <a:stretch>
            <a:fillRect/>
          </a:stretch>
        </p:blipFill>
        <p:spPr>
          <a:xfrm>
            <a:off x="594363" y="331475"/>
            <a:ext cx="7955282" cy="4480560"/>
          </a:xfrm>
          <a:prstGeom prst="rect">
            <a:avLst/>
          </a:prstGeom>
          <a:noFill/>
          <a:ln>
            <a:noFill/>
          </a:ln>
        </p:spPr>
      </p:pic>
      <p:grpSp>
        <p:nvGrpSpPr>
          <p:cNvPr id="646" name="Google Shape;646;p86"/>
          <p:cNvGrpSpPr/>
          <p:nvPr/>
        </p:nvGrpSpPr>
        <p:grpSpPr>
          <a:xfrm>
            <a:off x="7534656" y="2322576"/>
            <a:ext cx="864100" cy="872625"/>
            <a:chOff x="8184175" y="2267463"/>
            <a:chExt cx="864100" cy="872625"/>
          </a:xfrm>
        </p:grpSpPr>
        <p:sp>
          <p:nvSpPr>
            <p:cNvPr id="647" name="Google Shape;647;p86"/>
            <p:cNvSpPr/>
            <p:nvPr/>
          </p:nvSpPr>
          <p:spPr>
            <a:xfrm>
              <a:off x="8224900" y="2293825"/>
              <a:ext cx="777300" cy="777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8" name="Google Shape;648;p86"/>
            <p:cNvPicPr preferRelativeResize="0"/>
            <p:nvPr/>
          </p:nvPicPr>
          <p:blipFill>
            <a:blip r:embed="rId4">
              <a:alphaModFix/>
            </a:blip>
            <a:stretch>
              <a:fillRect/>
            </a:stretch>
          </p:blipFill>
          <p:spPr>
            <a:xfrm>
              <a:off x="8184175" y="2267463"/>
              <a:ext cx="864100" cy="872625"/>
            </a:xfrm>
            <a:prstGeom prst="rect">
              <a:avLst/>
            </a:prstGeom>
            <a:noFill/>
            <a:ln>
              <a:noFill/>
            </a:ln>
          </p:spPr>
        </p:pic>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pic>
        <p:nvPicPr>
          <p:cNvPr id="653" name="Google Shape;653;p87"/>
          <p:cNvPicPr preferRelativeResize="0"/>
          <p:nvPr/>
        </p:nvPicPr>
        <p:blipFill>
          <a:blip r:embed="rId3">
            <a:alphaModFix/>
          </a:blip>
          <a:stretch>
            <a:fillRect/>
          </a:stretch>
        </p:blipFill>
        <p:spPr>
          <a:xfrm>
            <a:off x="594363" y="331475"/>
            <a:ext cx="7955282" cy="4480560"/>
          </a:xfrm>
          <a:prstGeom prst="rect">
            <a:avLst/>
          </a:prstGeom>
          <a:noFill/>
          <a:ln>
            <a:noFill/>
          </a:ln>
        </p:spPr>
      </p:pic>
      <p:grpSp>
        <p:nvGrpSpPr>
          <p:cNvPr id="654" name="Google Shape;654;p87"/>
          <p:cNvGrpSpPr/>
          <p:nvPr/>
        </p:nvGrpSpPr>
        <p:grpSpPr>
          <a:xfrm>
            <a:off x="7534656" y="2322576"/>
            <a:ext cx="864100" cy="872625"/>
            <a:chOff x="8184175" y="2267463"/>
            <a:chExt cx="864100" cy="872625"/>
          </a:xfrm>
        </p:grpSpPr>
        <p:sp>
          <p:nvSpPr>
            <p:cNvPr id="655" name="Google Shape;655;p87"/>
            <p:cNvSpPr/>
            <p:nvPr/>
          </p:nvSpPr>
          <p:spPr>
            <a:xfrm>
              <a:off x="8224900" y="2293825"/>
              <a:ext cx="777300" cy="777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6" name="Google Shape;656;p87"/>
            <p:cNvPicPr preferRelativeResize="0"/>
            <p:nvPr/>
          </p:nvPicPr>
          <p:blipFill>
            <a:blip r:embed="rId4">
              <a:alphaModFix/>
            </a:blip>
            <a:stretch>
              <a:fillRect/>
            </a:stretch>
          </p:blipFill>
          <p:spPr>
            <a:xfrm>
              <a:off x="8184175" y="2267463"/>
              <a:ext cx="864100" cy="872625"/>
            </a:xfrm>
            <a:prstGeom prst="rect">
              <a:avLst/>
            </a:prstGeom>
            <a:noFill/>
            <a:ln>
              <a:noFill/>
            </a:ln>
          </p:spPr>
        </p:pic>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pic>
        <p:nvPicPr>
          <p:cNvPr id="661" name="Google Shape;661;p88"/>
          <p:cNvPicPr preferRelativeResize="0"/>
          <p:nvPr/>
        </p:nvPicPr>
        <p:blipFill>
          <a:blip r:embed="rId3">
            <a:alphaModFix/>
          </a:blip>
          <a:stretch>
            <a:fillRect/>
          </a:stretch>
        </p:blipFill>
        <p:spPr>
          <a:xfrm>
            <a:off x="594363" y="331475"/>
            <a:ext cx="7955282" cy="4480560"/>
          </a:xfrm>
          <a:prstGeom prst="rect">
            <a:avLst/>
          </a:prstGeom>
          <a:noFill/>
          <a:ln>
            <a:noFill/>
          </a:ln>
        </p:spPr>
      </p:pic>
      <p:grpSp>
        <p:nvGrpSpPr>
          <p:cNvPr id="662" name="Google Shape;662;p88"/>
          <p:cNvGrpSpPr/>
          <p:nvPr/>
        </p:nvGrpSpPr>
        <p:grpSpPr>
          <a:xfrm>
            <a:off x="7534656" y="2322576"/>
            <a:ext cx="864100" cy="872625"/>
            <a:chOff x="8184175" y="2267463"/>
            <a:chExt cx="864100" cy="872625"/>
          </a:xfrm>
        </p:grpSpPr>
        <p:sp>
          <p:nvSpPr>
            <p:cNvPr id="663" name="Google Shape;663;p88"/>
            <p:cNvSpPr/>
            <p:nvPr/>
          </p:nvSpPr>
          <p:spPr>
            <a:xfrm>
              <a:off x="8224900" y="2293825"/>
              <a:ext cx="777300" cy="777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4" name="Google Shape;664;p88"/>
            <p:cNvPicPr preferRelativeResize="0"/>
            <p:nvPr/>
          </p:nvPicPr>
          <p:blipFill>
            <a:blip r:embed="rId4">
              <a:alphaModFix/>
            </a:blip>
            <a:stretch>
              <a:fillRect/>
            </a:stretch>
          </p:blipFill>
          <p:spPr>
            <a:xfrm>
              <a:off x="8184175" y="2267463"/>
              <a:ext cx="864100" cy="872625"/>
            </a:xfrm>
            <a:prstGeom prst="rect">
              <a:avLst/>
            </a:prstGeom>
            <a:noFill/>
            <a:ln>
              <a:noFill/>
            </a:ln>
          </p:spPr>
        </p:pic>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pic>
        <p:nvPicPr>
          <p:cNvPr id="669" name="Google Shape;669;p89"/>
          <p:cNvPicPr preferRelativeResize="0"/>
          <p:nvPr/>
        </p:nvPicPr>
        <p:blipFill>
          <a:blip r:embed="rId3">
            <a:alphaModFix/>
          </a:blip>
          <a:stretch>
            <a:fillRect/>
          </a:stretch>
        </p:blipFill>
        <p:spPr>
          <a:xfrm>
            <a:off x="594363" y="331475"/>
            <a:ext cx="7955282" cy="4480560"/>
          </a:xfrm>
          <a:prstGeom prst="rect">
            <a:avLst/>
          </a:prstGeom>
          <a:noFill/>
          <a:ln>
            <a:noFill/>
          </a:ln>
        </p:spPr>
      </p:pic>
      <p:grpSp>
        <p:nvGrpSpPr>
          <p:cNvPr id="670" name="Google Shape;670;p89"/>
          <p:cNvGrpSpPr/>
          <p:nvPr/>
        </p:nvGrpSpPr>
        <p:grpSpPr>
          <a:xfrm>
            <a:off x="7534656" y="2322576"/>
            <a:ext cx="864100" cy="872625"/>
            <a:chOff x="8184175" y="2267463"/>
            <a:chExt cx="864100" cy="872625"/>
          </a:xfrm>
        </p:grpSpPr>
        <p:sp>
          <p:nvSpPr>
            <p:cNvPr id="671" name="Google Shape;671;p89"/>
            <p:cNvSpPr/>
            <p:nvPr/>
          </p:nvSpPr>
          <p:spPr>
            <a:xfrm>
              <a:off x="8224900" y="2293825"/>
              <a:ext cx="777300" cy="777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2" name="Google Shape;672;p89"/>
            <p:cNvPicPr preferRelativeResize="0"/>
            <p:nvPr/>
          </p:nvPicPr>
          <p:blipFill>
            <a:blip r:embed="rId4">
              <a:alphaModFix/>
            </a:blip>
            <a:stretch>
              <a:fillRect/>
            </a:stretch>
          </p:blipFill>
          <p:spPr>
            <a:xfrm>
              <a:off x="8184175" y="2267463"/>
              <a:ext cx="864100" cy="872625"/>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pic>
        <p:nvPicPr>
          <p:cNvPr id="677" name="Google Shape;677;p90"/>
          <p:cNvPicPr preferRelativeResize="0"/>
          <p:nvPr/>
        </p:nvPicPr>
        <p:blipFill>
          <a:blip r:embed="rId3">
            <a:alphaModFix/>
          </a:blip>
          <a:stretch>
            <a:fillRect/>
          </a:stretch>
        </p:blipFill>
        <p:spPr>
          <a:xfrm>
            <a:off x="594363" y="331475"/>
            <a:ext cx="7955282" cy="4480560"/>
          </a:xfrm>
          <a:prstGeom prst="rect">
            <a:avLst/>
          </a:prstGeom>
          <a:noFill/>
          <a:ln>
            <a:noFill/>
          </a:ln>
        </p:spPr>
      </p:pic>
      <p:grpSp>
        <p:nvGrpSpPr>
          <p:cNvPr id="678" name="Google Shape;678;p90"/>
          <p:cNvGrpSpPr/>
          <p:nvPr/>
        </p:nvGrpSpPr>
        <p:grpSpPr>
          <a:xfrm>
            <a:off x="7534656" y="2322576"/>
            <a:ext cx="864100" cy="872625"/>
            <a:chOff x="8184175" y="2267463"/>
            <a:chExt cx="864100" cy="872625"/>
          </a:xfrm>
        </p:grpSpPr>
        <p:sp>
          <p:nvSpPr>
            <p:cNvPr id="679" name="Google Shape;679;p90"/>
            <p:cNvSpPr/>
            <p:nvPr/>
          </p:nvSpPr>
          <p:spPr>
            <a:xfrm>
              <a:off x="8224900" y="2293825"/>
              <a:ext cx="777300" cy="777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0" name="Google Shape;680;p90"/>
            <p:cNvPicPr preferRelativeResize="0"/>
            <p:nvPr/>
          </p:nvPicPr>
          <p:blipFill>
            <a:blip r:embed="rId4">
              <a:alphaModFix/>
            </a:blip>
            <a:stretch>
              <a:fillRect/>
            </a:stretch>
          </p:blipFill>
          <p:spPr>
            <a:xfrm>
              <a:off x="8184175" y="2267463"/>
              <a:ext cx="864100" cy="872625"/>
            </a:xfrm>
            <a:prstGeom prst="rect">
              <a:avLst/>
            </a:prstGeom>
            <a:noFill/>
            <a:ln>
              <a:noFill/>
            </a:ln>
          </p:spPr>
        </p:pic>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pic>
        <p:nvPicPr>
          <p:cNvPr id="685" name="Google Shape;685;p91"/>
          <p:cNvPicPr preferRelativeResize="0"/>
          <p:nvPr/>
        </p:nvPicPr>
        <p:blipFill>
          <a:blip r:embed="rId3">
            <a:alphaModFix/>
          </a:blip>
          <a:stretch>
            <a:fillRect/>
          </a:stretch>
        </p:blipFill>
        <p:spPr>
          <a:xfrm>
            <a:off x="594363" y="331475"/>
            <a:ext cx="7955282" cy="4480560"/>
          </a:xfrm>
          <a:prstGeom prst="rect">
            <a:avLst/>
          </a:prstGeom>
          <a:noFill/>
          <a:ln>
            <a:noFill/>
          </a:ln>
        </p:spPr>
      </p:pic>
      <p:grpSp>
        <p:nvGrpSpPr>
          <p:cNvPr id="686" name="Google Shape;686;p91"/>
          <p:cNvGrpSpPr/>
          <p:nvPr/>
        </p:nvGrpSpPr>
        <p:grpSpPr>
          <a:xfrm>
            <a:off x="7534656" y="2322576"/>
            <a:ext cx="864100" cy="872625"/>
            <a:chOff x="8184175" y="2267463"/>
            <a:chExt cx="864100" cy="872625"/>
          </a:xfrm>
        </p:grpSpPr>
        <p:sp>
          <p:nvSpPr>
            <p:cNvPr id="687" name="Google Shape;687;p91"/>
            <p:cNvSpPr/>
            <p:nvPr/>
          </p:nvSpPr>
          <p:spPr>
            <a:xfrm>
              <a:off x="8224900" y="2293825"/>
              <a:ext cx="777300" cy="777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8" name="Google Shape;688;p91"/>
            <p:cNvPicPr preferRelativeResize="0"/>
            <p:nvPr/>
          </p:nvPicPr>
          <p:blipFill>
            <a:blip r:embed="rId4">
              <a:alphaModFix/>
            </a:blip>
            <a:stretch>
              <a:fillRect/>
            </a:stretch>
          </p:blipFill>
          <p:spPr>
            <a:xfrm>
              <a:off x="8184175" y="2267463"/>
              <a:ext cx="864100" cy="872625"/>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6"/>
          <p:cNvSpPr/>
          <p:nvPr/>
        </p:nvSpPr>
        <p:spPr>
          <a:xfrm>
            <a:off x="359050" y="806475"/>
            <a:ext cx="8446800" cy="3960900"/>
          </a:xfrm>
          <a:prstGeom prst="roundRect">
            <a:avLst>
              <a:gd fmla="val 16667" name="adj"/>
            </a:avLst>
          </a:prstGeom>
          <a:solidFill>
            <a:schemeClr val="accent6"/>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rPr>
              <a:t>Data Space</a:t>
            </a:r>
            <a:endParaRPr>
              <a:solidFill>
                <a:srgbClr val="0000FF"/>
              </a:solidFill>
            </a:endParaRPr>
          </a:p>
        </p:txBody>
      </p:sp>
      <p:sp>
        <p:nvSpPr>
          <p:cNvPr id="349" name="Google Shape;349;p56"/>
          <p:cNvSpPr txBox="1"/>
          <p:nvPr>
            <p:ph type="title"/>
          </p:nvPr>
        </p:nvSpPr>
        <p:spPr>
          <a:xfrm>
            <a:off x="359054" y="270000"/>
            <a:ext cx="8099100" cy="75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Recap: </a:t>
            </a:r>
            <a:r>
              <a:rPr lang="en"/>
              <a:t>Roles in a Data Space </a:t>
            </a:r>
            <a:endParaRPr/>
          </a:p>
        </p:txBody>
      </p:sp>
      <p:sp>
        <p:nvSpPr>
          <p:cNvPr id="350" name="Google Shape;350;p56"/>
          <p:cNvSpPr/>
          <p:nvPr/>
        </p:nvSpPr>
        <p:spPr>
          <a:xfrm>
            <a:off x="1036175" y="2083244"/>
            <a:ext cx="685800" cy="685800"/>
          </a:xfrm>
          <a:prstGeom prst="ellipse">
            <a:avLst/>
          </a:prstGeom>
          <a:noFill/>
          <a:ln cap="flat" cmpd="sng" w="7620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56"/>
          <p:cNvSpPr txBox="1"/>
          <p:nvPr/>
        </p:nvSpPr>
        <p:spPr>
          <a:xfrm>
            <a:off x="790175" y="2769044"/>
            <a:ext cx="1177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Data Consumer</a:t>
            </a:r>
            <a:endParaRPr sz="1100"/>
          </a:p>
        </p:txBody>
      </p:sp>
      <p:sp>
        <p:nvSpPr>
          <p:cNvPr id="352" name="Google Shape;352;p56"/>
          <p:cNvSpPr/>
          <p:nvPr/>
        </p:nvSpPr>
        <p:spPr>
          <a:xfrm>
            <a:off x="6553013" y="2083244"/>
            <a:ext cx="685800" cy="685800"/>
          </a:xfrm>
          <a:prstGeom prst="ellipse">
            <a:avLst/>
          </a:prstGeom>
          <a:noFill/>
          <a:ln cap="flat" cmpd="sng" w="7620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6"/>
          <p:cNvSpPr txBox="1"/>
          <p:nvPr/>
        </p:nvSpPr>
        <p:spPr>
          <a:xfrm>
            <a:off x="6377063" y="2769044"/>
            <a:ext cx="1037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Data Provider</a:t>
            </a:r>
            <a:endParaRPr sz="1100"/>
          </a:p>
        </p:txBody>
      </p:sp>
      <p:sp>
        <p:nvSpPr>
          <p:cNvPr id="354" name="Google Shape;354;p56"/>
          <p:cNvSpPr/>
          <p:nvPr/>
        </p:nvSpPr>
        <p:spPr>
          <a:xfrm>
            <a:off x="7973938" y="2083244"/>
            <a:ext cx="685800" cy="685800"/>
          </a:xfrm>
          <a:prstGeom prst="ellipse">
            <a:avLst/>
          </a:prstGeom>
          <a:noFill/>
          <a:ln cap="flat" cmpd="sng" w="7620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6"/>
          <p:cNvSpPr txBox="1"/>
          <p:nvPr/>
        </p:nvSpPr>
        <p:spPr>
          <a:xfrm>
            <a:off x="7827688" y="2769044"/>
            <a:ext cx="9783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Data Owner</a:t>
            </a:r>
            <a:endParaRPr sz="1100"/>
          </a:p>
        </p:txBody>
      </p:sp>
      <p:sp>
        <p:nvSpPr>
          <p:cNvPr id="356" name="Google Shape;356;p56"/>
          <p:cNvSpPr/>
          <p:nvPr/>
        </p:nvSpPr>
        <p:spPr>
          <a:xfrm>
            <a:off x="1036175" y="3558500"/>
            <a:ext cx="685800" cy="685800"/>
          </a:xfrm>
          <a:prstGeom prst="ellipse">
            <a:avLst/>
          </a:prstGeom>
          <a:noFill/>
          <a:ln cap="flat" cmpd="sng" w="76200">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6"/>
          <p:cNvSpPr txBox="1"/>
          <p:nvPr/>
        </p:nvSpPr>
        <p:spPr>
          <a:xfrm>
            <a:off x="753425" y="4244300"/>
            <a:ext cx="12513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Identity Provider</a:t>
            </a:r>
            <a:endParaRPr sz="1100"/>
          </a:p>
        </p:txBody>
      </p:sp>
      <p:sp>
        <p:nvSpPr>
          <p:cNvPr id="358" name="Google Shape;358;p56"/>
          <p:cNvSpPr/>
          <p:nvPr/>
        </p:nvSpPr>
        <p:spPr>
          <a:xfrm>
            <a:off x="7353625" y="3558500"/>
            <a:ext cx="685800" cy="685800"/>
          </a:xfrm>
          <a:prstGeom prst="ellipse">
            <a:avLst/>
          </a:prstGeom>
          <a:noFill/>
          <a:ln cap="flat" cmpd="sng" w="76200">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56"/>
          <p:cNvSpPr txBox="1"/>
          <p:nvPr/>
        </p:nvSpPr>
        <p:spPr>
          <a:xfrm>
            <a:off x="7139275" y="4244300"/>
            <a:ext cx="11145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Authorisations Provider</a:t>
            </a:r>
            <a:endParaRPr sz="1100"/>
          </a:p>
        </p:txBody>
      </p:sp>
      <p:sp>
        <p:nvSpPr>
          <p:cNvPr id="360" name="Google Shape;360;p56"/>
          <p:cNvSpPr/>
          <p:nvPr/>
        </p:nvSpPr>
        <p:spPr>
          <a:xfrm>
            <a:off x="4229100" y="3558500"/>
            <a:ext cx="685800" cy="685800"/>
          </a:xfrm>
          <a:prstGeom prst="ellipse">
            <a:avLst/>
          </a:prstGeom>
          <a:noFill/>
          <a:ln cap="flat" cmpd="sng" w="76200">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6"/>
          <p:cNvSpPr txBox="1"/>
          <p:nvPr/>
        </p:nvSpPr>
        <p:spPr>
          <a:xfrm>
            <a:off x="4082850" y="4244300"/>
            <a:ext cx="9783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Marketplace</a:t>
            </a:r>
            <a:endParaRPr sz="1100"/>
          </a:p>
        </p:txBody>
      </p:sp>
      <p:sp>
        <p:nvSpPr>
          <p:cNvPr id="362" name="Google Shape;362;p56"/>
          <p:cNvSpPr/>
          <p:nvPr/>
        </p:nvSpPr>
        <p:spPr>
          <a:xfrm>
            <a:off x="4229100" y="1024800"/>
            <a:ext cx="685800" cy="685800"/>
          </a:xfrm>
          <a:prstGeom prst="ellipse">
            <a:avLst/>
          </a:prstGeom>
          <a:noFill/>
          <a:ln cap="flat" cmpd="sng" w="76200">
            <a:solidFill>
              <a:schemeClr val="accen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56"/>
          <p:cNvSpPr txBox="1"/>
          <p:nvPr/>
        </p:nvSpPr>
        <p:spPr>
          <a:xfrm flipH="1">
            <a:off x="4014750" y="1710600"/>
            <a:ext cx="11145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Trust Provider</a:t>
            </a:r>
            <a:endParaRPr sz="1100"/>
          </a:p>
        </p:txBody>
      </p:sp>
      <p:sp>
        <p:nvSpPr>
          <p:cNvPr id="364" name="Google Shape;364;p56"/>
          <p:cNvSpPr/>
          <p:nvPr/>
        </p:nvSpPr>
        <p:spPr>
          <a:xfrm>
            <a:off x="2064200" y="2341094"/>
            <a:ext cx="4146600" cy="1701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5" name="Google Shape;365;p56"/>
          <p:cNvCxnSpPr>
            <a:stCxn id="350" idx="7"/>
            <a:endCxn id="362" idx="2"/>
          </p:cNvCxnSpPr>
          <p:nvPr/>
        </p:nvCxnSpPr>
        <p:spPr>
          <a:xfrm flipH="1" rot="10800000">
            <a:off x="1621542" y="1367677"/>
            <a:ext cx="2607600" cy="816000"/>
          </a:xfrm>
          <a:prstGeom prst="straightConnector1">
            <a:avLst/>
          </a:prstGeom>
          <a:noFill/>
          <a:ln cap="flat" cmpd="sng" w="9525">
            <a:solidFill>
              <a:schemeClr val="dk2"/>
            </a:solidFill>
            <a:prstDash val="dot"/>
            <a:round/>
            <a:headEnd len="med" w="med" type="none"/>
            <a:tailEnd len="med" w="med" type="none"/>
          </a:ln>
        </p:spPr>
      </p:cxnSp>
      <p:cxnSp>
        <p:nvCxnSpPr>
          <p:cNvPr id="366" name="Google Shape;366;p56"/>
          <p:cNvCxnSpPr>
            <a:stCxn id="356" idx="0"/>
            <a:endCxn id="351" idx="0"/>
          </p:cNvCxnSpPr>
          <p:nvPr/>
        </p:nvCxnSpPr>
        <p:spPr>
          <a:xfrm rot="10800000">
            <a:off x="1379075" y="2768900"/>
            <a:ext cx="0" cy="789600"/>
          </a:xfrm>
          <a:prstGeom prst="straightConnector1">
            <a:avLst/>
          </a:prstGeom>
          <a:noFill/>
          <a:ln cap="flat" cmpd="sng" w="9525">
            <a:solidFill>
              <a:schemeClr val="dk2"/>
            </a:solidFill>
            <a:prstDash val="dot"/>
            <a:round/>
            <a:headEnd len="med" w="med" type="none"/>
            <a:tailEnd len="med" w="med" type="none"/>
          </a:ln>
        </p:spPr>
      </p:cxnSp>
      <p:cxnSp>
        <p:nvCxnSpPr>
          <p:cNvPr id="367" name="Google Shape;367;p56"/>
          <p:cNvCxnSpPr>
            <a:stCxn id="362" idx="6"/>
            <a:endCxn id="352" idx="1"/>
          </p:cNvCxnSpPr>
          <p:nvPr/>
        </p:nvCxnSpPr>
        <p:spPr>
          <a:xfrm>
            <a:off x="4914900" y="1367700"/>
            <a:ext cx="1738500" cy="816000"/>
          </a:xfrm>
          <a:prstGeom prst="straightConnector1">
            <a:avLst/>
          </a:prstGeom>
          <a:noFill/>
          <a:ln cap="flat" cmpd="sng" w="9525">
            <a:solidFill>
              <a:schemeClr val="dk2"/>
            </a:solidFill>
            <a:prstDash val="dot"/>
            <a:round/>
            <a:headEnd len="med" w="med" type="none"/>
            <a:tailEnd len="med" w="med" type="none"/>
          </a:ln>
        </p:spPr>
      </p:cxnSp>
      <p:cxnSp>
        <p:nvCxnSpPr>
          <p:cNvPr id="368" name="Google Shape;368;p56"/>
          <p:cNvCxnSpPr>
            <a:stCxn id="362" idx="6"/>
            <a:endCxn id="354" idx="0"/>
          </p:cNvCxnSpPr>
          <p:nvPr/>
        </p:nvCxnSpPr>
        <p:spPr>
          <a:xfrm>
            <a:off x="4914900" y="1367700"/>
            <a:ext cx="3402000" cy="715500"/>
          </a:xfrm>
          <a:prstGeom prst="straightConnector1">
            <a:avLst/>
          </a:prstGeom>
          <a:noFill/>
          <a:ln cap="flat" cmpd="sng" w="9525">
            <a:solidFill>
              <a:schemeClr val="dk2"/>
            </a:solidFill>
            <a:prstDash val="dot"/>
            <a:round/>
            <a:headEnd len="med" w="med" type="none"/>
            <a:tailEnd len="med" w="med" type="none"/>
          </a:ln>
        </p:spPr>
      </p:cxnSp>
      <p:cxnSp>
        <p:nvCxnSpPr>
          <p:cNvPr id="369" name="Google Shape;369;p56"/>
          <p:cNvCxnSpPr>
            <a:stCxn id="358" idx="7"/>
            <a:endCxn id="355" idx="0"/>
          </p:cNvCxnSpPr>
          <p:nvPr/>
        </p:nvCxnSpPr>
        <p:spPr>
          <a:xfrm flipH="1" rot="10800000">
            <a:off x="7938992" y="2769133"/>
            <a:ext cx="377700" cy="889800"/>
          </a:xfrm>
          <a:prstGeom prst="straightConnector1">
            <a:avLst/>
          </a:prstGeom>
          <a:noFill/>
          <a:ln cap="flat" cmpd="sng" w="9525">
            <a:solidFill>
              <a:schemeClr val="dk2"/>
            </a:solidFill>
            <a:prstDash val="dot"/>
            <a:round/>
            <a:headEnd len="med" w="med" type="none"/>
            <a:tailEnd len="med" w="med" type="none"/>
          </a:ln>
        </p:spPr>
      </p:cxnSp>
      <p:cxnSp>
        <p:nvCxnSpPr>
          <p:cNvPr id="370" name="Google Shape;370;p56"/>
          <p:cNvCxnSpPr>
            <a:stCxn id="358" idx="1"/>
            <a:endCxn id="353" idx="0"/>
          </p:cNvCxnSpPr>
          <p:nvPr/>
        </p:nvCxnSpPr>
        <p:spPr>
          <a:xfrm rot="10800000">
            <a:off x="6896058" y="2769133"/>
            <a:ext cx="558000" cy="889800"/>
          </a:xfrm>
          <a:prstGeom prst="straightConnector1">
            <a:avLst/>
          </a:prstGeom>
          <a:noFill/>
          <a:ln cap="flat" cmpd="sng" w="9525">
            <a:solidFill>
              <a:schemeClr val="dk2"/>
            </a:solidFill>
            <a:prstDash val="dot"/>
            <a:round/>
            <a:headEnd len="med" w="med" type="none"/>
            <a:tailEnd len="med" w="med" type="none"/>
          </a:ln>
        </p:spPr>
      </p:cxnSp>
      <p:cxnSp>
        <p:nvCxnSpPr>
          <p:cNvPr id="371" name="Google Shape;371;p56"/>
          <p:cNvCxnSpPr>
            <a:endCxn id="360" idx="1"/>
          </p:cNvCxnSpPr>
          <p:nvPr/>
        </p:nvCxnSpPr>
        <p:spPr>
          <a:xfrm>
            <a:off x="1621433" y="2700133"/>
            <a:ext cx="2708100" cy="958800"/>
          </a:xfrm>
          <a:prstGeom prst="straightConnector1">
            <a:avLst/>
          </a:prstGeom>
          <a:noFill/>
          <a:ln cap="flat" cmpd="sng" w="9525">
            <a:solidFill>
              <a:schemeClr val="dk2"/>
            </a:solidFill>
            <a:prstDash val="dot"/>
            <a:round/>
            <a:headEnd len="med" w="med" type="none"/>
            <a:tailEnd len="med" w="med" type="none"/>
          </a:ln>
        </p:spPr>
      </p:cxnSp>
      <p:cxnSp>
        <p:nvCxnSpPr>
          <p:cNvPr id="372" name="Google Shape;372;p56"/>
          <p:cNvCxnSpPr>
            <a:stCxn id="360" idx="7"/>
            <a:endCxn id="352" idx="3"/>
          </p:cNvCxnSpPr>
          <p:nvPr/>
        </p:nvCxnSpPr>
        <p:spPr>
          <a:xfrm flipH="1" rot="10800000">
            <a:off x="4814467" y="2668633"/>
            <a:ext cx="1839000" cy="990300"/>
          </a:xfrm>
          <a:prstGeom prst="straightConnector1">
            <a:avLst/>
          </a:prstGeom>
          <a:noFill/>
          <a:ln cap="flat" cmpd="sng" w="9525">
            <a:solidFill>
              <a:schemeClr val="dk2"/>
            </a:solidFill>
            <a:prstDash val="dot"/>
            <a:round/>
            <a:headEnd len="med" w="med" type="none"/>
            <a:tailEnd len="med" w="med" type="none"/>
          </a:ln>
        </p:spPr>
      </p:cxnSp>
      <p:cxnSp>
        <p:nvCxnSpPr>
          <p:cNvPr id="373" name="Google Shape;373;p56"/>
          <p:cNvCxnSpPr>
            <a:stCxn id="360" idx="0"/>
            <a:endCxn id="363" idx="0"/>
          </p:cNvCxnSpPr>
          <p:nvPr/>
        </p:nvCxnSpPr>
        <p:spPr>
          <a:xfrm rot="10800000">
            <a:off x="4572000" y="1710500"/>
            <a:ext cx="0" cy="1848000"/>
          </a:xfrm>
          <a:prstGeom prst="straightConnector1">
            <a:avLst/>
          </a:prstGeom>
          <a:noFill/>
          <a:ln cap="flat" cmpd="sng" w="9525">
            <a:solidFill>
              <a:schemeClr val="dk2"/>
            </a:solidFill>
            <a:prstDash val="dot"/>
            <a:round/>
            <a:headEnd len="med" w="med" type="none"/>
            <a:tailEnd len="med" w="med" type="none"/>
          </a:ln>
        </p:spPr>
      </p:cxnSp>
      <p:cxnSp>
        <p:nvCxnSpPr>
          <p:cNvPr id="374" name="Google Shape;374;p56"/>
          <p:cNvCxnSpPr>
            <a:stCxn id="356" idx="7"/>
            <a:endCxn id="362" idx="3"/>
          </p:cNvCxnSpPr>
          <p:nvPr/>
        </p:nvCxnSpPr>
        <p:spPr>
          <a:xfrm flipH="1" rot="10800000">
            <a:off x="1621542" y="1610233"/>
            <a:ext cx="2708100" cy="2048700"/>
          </a:xfrm>
          <a:prstGeom prst="straightConnector1">
            <a:avLst/>
          </a:prstGeom>
          <a:noFill/>
          <a:ln cap="flat" cmpd="sng" w="9525">
            <a:solidFill>
              <a:schemeClr val="dk2"/>
            </a:solidFill>
            <a:prstDash val="dot"/>
            <a:round/>
            <a:headEnd len="med" w="med" type="none"/>
            <a:tailEnd len="med" w="med" type="none"/>
          </a:ln>
        </p:spPr>
      </p:cxnSp>
      <p:cxnSp>
        <p:nvCxnSpPr>
          <p:cNvPr id="375" name="Google Shape;375;p56"/>
          <p:cNvCxnSpPr>
            <a:stCxn id="358" idx="2"/>
            <a:endCxn id="362" idx="5"/>
          </p:cNvCxnSpPr>
          <p:nvPr/>
        </p:nvCxnSpPr>
        <p:spPr>
          <a:xfrm rot="10800000">
            <a:off x="4814425" y="1610300"/>
            <a:ext cx="2539200" cy="2291100"/>
          </a:xfrm>
          <a:prstGeom prst="straightConnector1">
            <a:avLst/>
          </a:prstGeom>
          <a:noFill/>
          <a:ln cap="flat" cmpd="sng" w="9525">
            <a:solidFill>
              <a:schemeClr val="dk2"/>
            </a:solidFill>
            <a:prstDash val="dot"/>
            <a:round/>
            <a:headEnd len="med" w="med" type="none"/>
            <a:tailEnd len="med" w="med" type="none"/>
          </a:ln>
        </p:spPr>
      </p:cxnSp>
      <p:pic>
        <p:nvPicPr>
          <p:cNvPr id="376" name="Google Shape;376;p56"/>
          <p:cNvPicPr preferRelativeResize="0"/>
          <p:nvPr/>
        </p:nvPicPr>
        <p:blipFill>
          <a:blip r:embed="rId3">
            <a:alphaModFix/>
          </a:blip>
          <a:stretch>
            <a:fillRect/>
          </a:stretch>
        </p:blipFill>
        <p:spPr>
          <a:xfrm>
            <a:off x="1168763" y="2215838"/>
            <a:ext cx="420623" cy="420623"/>
          </a:xfrm>
          <a:prstGeom prst="rect">
            <a:avLst/>
          </a:prstGeom>
          <a:noFill/>
          <a:ln>
            <a:noFill/>
          </a:ln>
        </p:spPr>
      </p:pic>
      <p:pic>
        <p:nvPicPr>
          <p:cNvPr id="377" name="Google Shape;377;p56"/>
          <p:cNvPicPr preferRelativeResize="0"/>
          <p:nvPr/>
        </p:nvPicPr>
        <p:blipFill>
          <a:blip r:embed="rId4">
            <a:alphaModFix/>
          </a:blip>
          <a:stretch>
            <a:fillRect/>
          </a:stretch>
        </p:blipFill>
        <p:spPr>
          <a:xfrm>
            <a:off x="6695825" y="2226063"/>
            <a:ext cx="400200" cy="400200"/>
          </a:xfrm>
          <a:prstGeom prst="rect">
            <a:avLst/>
          </a:prstGeom>
          <a:noFill/>
          <a:ln>
            <a:noFill/>
          </a:ln>
        </p:spPr>
      </p:pic>
      <p:pic>
        <p:nvPicPr>
          <p:cNvPr id="378" name="Google Shape;378;p56"/>
          <p:cNvPicPr preferRelativeResize="0"/>
          <p:nvPr/>
        </p:nvPicPr>
        <p:blipFill>
          <a:blip r:embed="rId5">
            <a:alphaModFix/>
          </a:blip>
          <a:stretch>
            <a:fillRect/>
          </a:stretch>
        </p:blipFill>
        <p:spPr>
          <a:xfrm>
            <a:off x="1178972" y="3764662"/>
            <a:ext cx="400200" cy="273473"/>
          </a:xfrm>
          <a:prstGeom prst="rect">
            <a:avLst/>
          </a:prstGeom>
          <a:noFill/>
          <a:ln>
            <a:noFill/>
          </a:ln>
        </p:spPr>
      </p:pic>
      <p:pic>
        <p:nvPicPr>
          <p:cNvPr id="379" name="Google Shape;379;p56"/>
          <p:cNvPicPr preferRelativeResize="0"/>
          <p:nvPr/>
        </p:nvPicPr>
        <p:blipFill>
          <a:blip r:embed="rId6">
            <a:alphaModFix/>
          </a:blip>
          <a:stretch>
            <a:fillRect/>
          </a:stretch>
        </p:blipFill>
        <p:spPr>
          <a:xfrm>
            <a:off x="7507675" y="3712551"/>
            <a:ext cx="377700" cy="377700"/>
          </a:xfrm>
          <a:prstGeom prst="rect">
            <a:avLst/>
          </a:prstGeom>
          <a:noFill/>
          <a:ln>
            <a:noFill/>
          </a:ln>
        </p:spPr>
      </p:pic>
      <p:pic>
        <p:nvPicPr>
          <p:cNvPr id="380" name="Google Shape;380;p56"/>
          <p:cNvPicPr preferRelativeResize="0"/>
          <p:nvPr/>
        </p:nvPicPr>
        <p:blipFill>
          <a:blip r:embed="rId7">
            <a:alphaModFix/>
          </a:blip>
          <a:stretch>
            <a:fillRect/>
          </a:stretch>
        </p:blipFill>
        <p:spPr>
          <a:xfrm>
            <a:off x="4383174" y="1155523"/>
            <a:ext cx="377700" cy="424260"/>
          </a:xfrm>
          <a:prstGeom prst="rect">
            <a:avLst/>
          </a:prstGeom>
          <a:noFill/>
          <a:ln>
            <a:noFill/>
          </a:ln>
          <a:effectLst>
            <a:outerShdw blurRad="57150" rotWithShape="0" algn="bl" dir="5400000" dist="19050">
              <a:srgbClr val="000000">
                <a:alpha val="50000"/>
              </a:srgbClr>
            </a:outerShdw>
          </a:effectLst>
        </p:spPr>
      </p:pic>
      <p:pic>
        <p:nvPicPr>
          <p:cNvPr id="381" name="Google Shape;381;p56"/>
          <p:cNvPicPr preferRelativeResize="0"/>
          <p:nvPr/>
        </p:nvPicPr>
        <p:blipFill>
          <a:blip r:embed="rId8">
            <a:alphaModFix/>
          </a:blip>
          <a:stretch>
            <a:fillRect/>
          </a:stretch>
        </p:blipFill>
        <p:spPr>
          <a:xfrm>
            <a:off x="4286000" y="3712550"/>
            <a:ext cx="558000" cy="418500"/>
          </a:xfrm>
          <a:prstGeom prst="rect">
            <a:avLst/>
          </a:prstGeom>
          <a:noFill/>
          <a:ln>
            <a:noFill/>
          </a:ln>
        </p:spPr>
      </p:pic>
      <p:pic>
        <p:nvPicPr>
          <p:cNvPr id="382" name="Google Shape;382;p56"/>
          <p:cNvPicPr preferRelativeResize="0"/>
          <p:nvPr/>
        </p:nvPicPr>
        <p:blipFill>
          <a:blip r:embed="rId9">
            <a:alphaModFix/>
          </a:blip>
          <a:stretch>
            <a:fillRect/>
          </a:stretch>
        </p:blipFill>
        <p:spPr>
          <a:xfrm>
            <a:off x="8080825" y="2190100"/>
            <a:ext cx="472051" cy="472051"/>
          </a:xfrm>
          <a:prstGeom prst="rect">
            <a:avLst/>
          </a:prstGeom>
          <a:noFill/>
          <a:ln>
            <a:noFill/>
          </a:ln>
        </p:spPr>
      </p:pic>
      <p:sp>
        <p:nvSpPr>
          <p:cNvPr id="383" name="Google Shape;383;p56"/>
          <p:cNvSpPr txBox="1"/>
          <p:nvPr>
            <p:ph idx="12" type="sldNum"/>
          </p:nvPr>
        </p:nvSpPr>
        <p:spPr>
          <a:xfrm>
            <a:off x="4055340" y="4869659"/>
            <a:ext cx="10332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pic>
        <p:nvPicPr>
          <p:cNvPr id="693" name="Google Shape;693;p92"/>
          <p:cNvPicPr preferRelativeResize="0"/>
          <p:nvPr/>
        </p:nvPicPr>
        <p:blipFill>
          <a:blip r:embed="rId3">
            <a:alphaModFix/>
          </a:blip>
          <a:stretch>
            <a:fillRect/>
          </a:stretch>
        </p:blipFill>
        <p:spPr>
          <a:xfrm>
            <a:off x="594363" y="331475"/>
            <a:ext cx="7955282" cy="4480560"/>
          </a:xfrm>
          <a:prstGeom prst="rect">
            <a:avLst/>
          </a:prstGeom>
          <a:noFill/>
          <a:ln>
            <a:noFill/>
          </a:ln>
        </p:spPr>
      </p:pic>
      <p:grpSp>
        <p:nvGrpSpPr>
          <p:cNvPr id="694" name="Google Shape;694;p92"/>
          <p:cNvGrpSpPr/>
          <p:nvPr/>
        </p:nvGrpSpPr>
        <p:grpSpPr>
          <a:xfrm>
            <a:off x="7534656" y="2322576"/>
            <a:ext cx="864100" cy="872625"/>
            <a:chOff x="8184175" y="2267463"/>
            <a:chExt cx="864100" cy="872625"/>
          </a:xfrm>
        </p:grpSpPr>
        <p:sp>
          <p:nvSpPr>
            <p:cNvPr id="695" name="Google Shape;695;p92"/>
            <p:cNvSpPr/>
            <p:nvPr/>
          </p:nvSpPr>
          <p:spPr>
            <a:xfrm>
              <a:off x="8224900" y="2293825"/>
              <a:ext cx="777300" cy="777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6" name="Google Shape;696;p92"/>
            <p:cNvPicPr preferRelativeResize="0"/>
            <p:nvPr/>
          </p:nvPicPr>
          <p:blipFill>
            <a:blip r:embed="rId4">
              <a:alphaModFix/>
            </a:blip>
            <a:stretch>
              <a:fillRect/>
            </a:stretch>
          </p:blipFill>
          <p:spPr>
            <a:xfrm>
              <a:off x="8184175" y="2267463"/>
              <a:ext cx="864100" cy="872625"/>
            </a:xfrm>
            <a:prstGeom prst="rect">
              <a:avLst/>
            </a:prstGeom>
            <a:noFill/>
            <a:ln>
              <a:noFill/>
            </a:ln>
          </p:spPr>
        </p:pic>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pic>
        <p:nvPicPr>
          <p:cNvPr id="701" name="Google Shape;701;p93"/>
          <p:cNvPicPr preferRelativeResize="0"/>
          <p:nvPr/>
        </p:nvPicPr>
        <p:blipFill>
          <a:blip r:embed="rId3">
            <a:alphaModFix/>
          </a:blip>
          <a:stretch>
            <a:fillRect/>
          </a:stretch>
        </p:blipFill>
        <p:spPr>
          <a:xfrm>
            <a:off x="594363" y="331475"/>
            <a:ext cx="7955282" cy="4480560"/>
          </a:xfrm>
          <a:prstGeom prst="rect">
            <a:avLst/>
          </a:prstGeom>
          <a:noFill/>
          <a:ln>
            <a:noFill/>
          </a:ln>
        </p:spPr>
      </p:pic>
      <p:grpSp>
        <p:nvGrpSpPr>
          <p:cNvPr id="702" name="Google Shape;702;p93"/>
          <p:cNvGrpSpPr/>
          <p:nvPr/>
        </p:nvGrpSpPr>
        <p:grpSpPr>
          <a:xfrm>
            <a:off x="7534656" y="2322576"/>
            <a:ext cx="864100" cy="872625"/>
            <a:chOff x="8184175" y="2267463"/>
            <a:chExt cx="864100" cy="872625"/>
          </a:xfrm>
        </p:grpSpPr>
        <p:sp>
          <p:nvSpPr>
            <p:cNvPr id="703" name="Google Shape;703;p93"/>
            <p:cNvSpPr/>
            <p:nvPr/>
          </p:nvSpPr>
          <p:spPr>
            <a:xfrm>
              <a:off x="8224900" y="2293825"/>
              <a:ext cx="777300" cy="777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4" name="Google Shape;704;p93"/>
            <p:cNvPicPr preferRelativeResize="0"/>
            <p:nvPr/>
          </p:nvPicPr>
          <p:blipFill>
            <a:blip r:embed="rId4">
              <a:alphaModFix/>
            </a:blip>
            <a:stretch>
              <a:fillRect/>
            </a:stretch>
          </p:blipFill>
          <p:spPr>
            <a:xfrm>
              <a:off x="8184175" y="2267463"/>
              <a:ext cx="864100" cy="872625"/>
            </a:xfrm>
            <a:prstGeom prst="rect">
              <a:avLst/>
            </a:prstGeom>
            <a:noFill/>
            <a:ln>
              <a:noFill/>
            </a:ln>
          </p:spPr>
        </p:pic>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pic>
        <p:nvPicPr>
          <p:cNvPr id="709" name="Google Shape;709;p94"/>
          <p:cNvPicPr preferRelativeResize="0"/>
          <p:nvPr/>
        </p:nvPicPr>
        <p:blipFill>
          <a:blip r:embed="rId3">
            <a:alphaModFix/>
          </a:blip>
          <a:stretch>
            <a:fillRect/>
          </a:stretch>
        </p:blipFill>
        <p:spPr>
          <a:xfrm>
            <a:off x="594363" y="331475"/>
            <a:ext cx="7955282" cy="4480560"/>
          </a:xfrm>
          <a:prstGeom prst="rect">
            <a:avLst/>
          </a:prstGeom>
          <a:noFill/>
          <a:ln>
            <a:noFill/>
          </a:ln>
        </p:spPr>
      </p:pic>
      <p:grpSp>
        <p:nvGrpSpPr>
          <p:cNvPr id="710" name="Google Shape;710;p94"/>
          <p:cNvGrpSpPr/>
          <p:nvPr/>
        </p:nvGrpSpPr>
        <p:grpSpPr>
          <a:xfrm>
            <a:off x="7534656" y="2322576"/>
            <a:ext cx="864100" cy="872625"/>
            <a:chOff x="8184175" y="2267463"/>
            <a:chExt cx="864100" cy="872625"/>
          </a:xfrm>
        </p:grpSpPr>
        <p:sp>
          <p:nvSpPr>
            <p:cNvPr id="711" name="Google Shape;711;p94"/>
            <p:cNvSpPr/>
            <p:nvPr/>
          </p:nvSpPr>
          <p:spPr>
            <a:xfrm>
              <a:off x="8224900" y="2293825"/>
              <a:ext cx="777300" cy="777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2" name="Google Shape;712;p94"/>
            <p:cNvPicPr preferRelativeResize="0"/>
            <p:nvPr/>
          </p:nvPicPr>
          <p:blipFill>
            <a:blip r:embed="rId4">
              <a:alphaModFix/>
            </a:blip>
            <a:stretch>
              <a:fillRect/>
            </a:stretch>
          </p:blipFill>
          <p:spPr>
            <a:xfrm>
              <a:off x="8184175" y="2267463"/>
              <a:ext cx="864100" cy="872625"/>
            </a:xfrm>
            <a:prstGeom prst="rect">
              <a:avLst/>
            </a:prstGeom>
            <a:noFill/>
            <a:ln>
              <a:noFill/>
            </a:ln>
          </p:spPr>
        </p:pic>
      </p:grpSp>
      <p:sp>
        <p:nvSpPr>
          <p:cNvPr id="713" name="Google Shape;713;p94"/>
          <p:cNvSpPr/>
          <p:nvPr/>
        </p:nvSpPr>
        <p:spPr>
          <a:xfrm>
            <a:off x="7587175" y="3882675"/>
            <a:ext cx="962400" cy="637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pic>
        <p:nvPicPr>
          <p:cNvPr id="718" name="Google Shape;718;p95"/>
          <p:cNvPicPr preferRelativeResize="0"/>
          <p:nvPr/>
        </p:nvPicPr>
        <p:blipFill>
          <a:blip r:embed="rId3">
            <a:alphaModFix/>
          </a:blip>
          <a:stretch>
            <a:fillRect/>
          </a:stretch>
        </p:blipFill>
        <p:spPr>
          <a:xfrm>
            <a:off x="594363" y="331475"/>
            <a:ext cx="7955282" cy="4480560"/>
          </a:xfrm>
          <a:prstGeom prst="rect">
            <a:avLst/>
          </a:prstGeom>
          <a:noFill/>
          <a:ln>
            <a:noFill/>
          </a:ln>
        </p:spPr>
      </p:pic>
      <p:grpSp>
        <p:nvGrpSpPr>
          <p:cNvPr id="719" name="Google Shape;719;p95"/>
          <p:cNvGrpSpPr/>
          <p:nvPr/>
        </p:nvGrpSpPr>
        <p:grpSpPr>
          <a:xfrm>
            <a:off x="7534656" y="2322576"/>
            <a:ext cx="864100" cy="872625"/>
            <a:chOff x="8184175" y="2267463"/>
            <a:chExt cx="864100" cy="872625"/>
          </a:xfrm>
        </p:grpSpPr>
        <p:sp>
          <p:nvSpPr>
            <p:cNvPr id="720" name="Google Shape;720;p95"/>
            <p:cNvSpPr/>
            <p:nvPr/>
          </p:nvSpPr>
          <p:spPr>
            <a:xfrm>
              <a:off x="8224900" y="2293825"/>
              <a:ext cx="777300" cy="777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1" name="Google Shape;721;p95"/>
            <p:cNvPicPr preferRelativeResize="0"/>
            <p:nvPr/>
          </p:nvPicPr>
          <p:blipFill>
            <a:blip r:embed="rId4">
              <a:alphaModFix/>
            </a:blip>
            <a:stretch>
              <a:fillRect/>
            </a:stretch>
          </p:blipFill>
          <p:spPr>
            <a:xfrm>
              <a:off x="8184175" y="2267463"/>
              <a:ext cx="864100" cy="872625"/>
            </a:xfrm>
            <a:prstGeom prst="rect">
              <a:avLst/>
            </a:prstGeom>
            <a:noFill/>
            <a:ln>
              <a:noFill/>
            </a:ln>
          </p:spPr>
        </p:pic>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pic>
        <p:nvPicPr>
          <p:cNvPr id="726" name="Google Shape;726;p96"/>
          <p:cNvPicPr preferRelativeResize="0"/>
          <p:nvPr/>
        </p:nvPicPr>
        <p:blipFill>
          <a:blip r:embed="rId3">
            <a:alphaModFix/>
          </a:blip>
          <a:stretch>
            <a:fillRect/>
          </a:stretch>
        </p:blipFill>
        <p:spPr>
          <a:xfrm>
            <a:off x="594363" y="331475"/>
            <a:ext cx="7955282" cy="4480560"/>
          </a:xfrm>
          <a:prstGeom prst="rect">
            <a:avLst/>
          </a:prstGeom>
          <a:noFill/>
          <a:ln>
            <a:noFill/>
          </a:ln>
        </p:spPr>
      </p:pic>
      <p:grpSp>
        <p:nvGrpSpPr>
          <p:cNvPr id="727" name="Google Shape;727;p96"/>
          <p:cNvGrpSpPr/>
          <p:nvPr/>
        </p:nvGrpSpPr>
        <p:grpSpPr>
          <a:xfrm>
            <a:off x="7534656" y="2322576"/>
            <a:ext cx="864100" cy="872625"/>
            <a:chOff x="8184175" y="2267463"/>
            <a:chExt cx="864100" cy="872625"/>
          </a:xfrm>
        </p:grpSpPr>
        <p:sp>
          <p:nvSpPr>
            <p:cNvPr id="728" name="Google Shape;728;p96"/>
            <p:cNvSpPr/>
            <p:nvPr/>
          </p:nvSpPr>
          <p:spPr>
            <a:xfrm>
              <a:off x="8224900" y="2293825"/>
              <a:ext cx="777300" cy="777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9" name="Google Shape;729;p96"/>
            <p:cNvPicPr preferRelativeResize="0"/>
            <p:nvPr/>
          </p:nvPicPr>
          <p:blipFill>
            <a:blip r:embed="rId4">
              <a:alphaModFix/>
            </a:blip>
            <a:stretch>
              <a:fillRect/>
            </a:stretch>
          </p:blipFill>
          <p:spPr>
            <a:xfrm>
              <a:off x="8184175" y="2267463"/>
              <a:ext cx="864100" cy="872625"/>
            </a:xfrm>
            <a:prstGeom prst="rect">
              <a:avLst/>
            </a:prstGeom>
            <a:noFill/>
            <a:ln>
              <a:noFill/>
            </a:ln>
          </p:spPr>
        </p:pic>
      </p:grpSp>
      <p:sp>
        <p:nvSpPr>
          <p:cNvPr id="730" name="Google Shape;730;p96"/>
          <p:cNvSpPr/>
          <p:nvPr/>
        </p:nvSpPr>
        <p:spPr>
          <a:xfrm>
            <a:off x="7587175" y="3882675"/>
            <a:ext cx="962400" cy="637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pic>
        <p:nvPicPr>
          <p:cNvPr id="735" name="Google Shape;735;p97"/>
          <p:cNvPicPr preferRelativeResize="0"/>
          <p:nvPr/>
        </p:nvPicPr>
        <p:blipFill>
          <a:blip r:embed="rId3">
            <a:alphaModFix/>
          </a:blip>
          <a:stretch>
            <a:fillRect/>
          </a:stretch>
        </p:blipFill>
        <p:spPr>
          <a:xfrm>
            <a:off x="594350" y="331475"/>
            <a:ext cx="7955282" cy="4480560"/>
          </a:xfrm>
          <a:prstGeom prst="rect">
            <a:avLst/>
          </a:prstGeom>
          <a:noFill/>
          <a:ln>
            <a:noFill/>
          </a:ln>
        </p:spPr>
      </p:pic>
      <p:grpSp>
        <p:nvGrpSpPr>
          <p:cNvPr id="736" name="Google Shape;736;p97"/>
          <p:cNvGrpSpPr/>
          <p:nvPr/>
        </p:nvGrpSpPr>
        <p:grpSpPr>
          <a:xfrm>
            <a:off x="7534656" y="2322576"/>
            <a:ext cx="864100" cy="872625"/>
            <a:chOff x="8184175" y="2267463"/>
            <a:chExt cx="864100" cy="872625"/>
          </a:xfrm>
        </p:grpSpPr>
        <p:sp>
          <p:nvSpPr>
            <p:cNvPr id="737" name="Google Shape;737;p97"/>
            <p:cNvSpPr/>
            <p:nvPr/>
          </p:nvSpPr>
          <p:spPr>
            <a:xfrm>
              <a:off x="8224900" y="2293825"/>
              <a:ext cx="777300" cy="777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8" name="Google Shape;738;p97"/>
            <p:cNvPicPr preferRelativeResize="0"/>
            <p:nvPr/>
          </p:nvPicPr>
          <p:blipFill>
            <a:blip r:embed="rId4">
              <a:alphaModFix/>
            </a:blip>
            <a:stretch>
              <a:fillRect/>
            </a:stretch>
          </p:blipFill>
          <p:spPr>
            <a:xfrm>
              <a:off x="8184175" y="2267463"/>
              <a:ext cx="864100" cy="872625"/>
            </a:xfrm>
            <a:prstGeom prst="rect">
              <a:avLst/>
            </a:prstGeom>
            <a:noFill/>
            <a:ln>
              <a:noFill/>
            </a:ln>
          </p:spPr>
        </p:pic>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pic>
        <p:nvPicPr>
          <p:cNvPr id="743" name="Google Shape;743;p98"/>
          <p:cNvPicPr preferRelativeResize="0"/>
          <p:nvPr/>
        </p:nvPicPr>
        <p:blipFill>
          <a:blip r:embed="rId3">
            <a:alphaModFix/>
          </a:blip>
          <a:stretch>
            <a:fillRect/>
          </a:stretch>
        </p:blipFill>
        <p:spPr>
          <a:xfrm>
            <a:off x="594363" y="331475"/>
            <a:ext cx="7955282" cy="4480560"/>
          </a:xfrm>
          <a:prstGeom prst="rect">
            <a:avLst/>
          </a:prstGeom>
          <a:noFill/>
          <a:ln>
            <a:noFill/>
          </a:ln>
        </p:spPr>
      </p:pic>
      <p:grpSp>
        <p:nvGrpSpPr>
          <p:cNvPr id="744" name="Google Shape;744;p98"/>
          <p:cNvGrpSpPr/>
          <p:nvPr/>
        </p:nvGrpSpPr>
        <p:grpSpPr>
          <a:xfrm>
            <a:off x="7534656" y="2322576"/>
            <a:ext cx="864100" cy="872625"/>
            <a:chOff x="8184175" y="2267463"/>
            <a:chExt cx="864100" cy="872625"/>
          </a:xfrm>
        </p:grpSpPr>
        <p:sp>
          <p:nvSpPr>
            <p:cNvPr id="745" name="Google Shape;745;p98"/>
            <p:cNvSpPr/>
            <p:nvPr/>
          </p:nvSpPr>
          <p:spPr>
            <a:xfrm>
              <a:off x="8224900" y="2293825"/>
              <a:ext cx="777300" cy="777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6" name="Google Shape;746;p98"/>
            <p:cNvPicPr preferRelativeResize="0"/>
            <p:nvPr/>
          </p:nvPicPr>
          <p:blipFill>
            <a:blip r:embed="rId4">
              <a:alphaModFix/>
            </a:blip>
            <a:stretch>
              <a:fillRect/>
            </a:stretch>
          </p:blipFill>
          <p:spPr>
            <a:xfrm>
              <a:off x="8184175" y="2267463"/>
              <a:ext cx="864100" cy="872625"/>
            </a:xfrm>
            <a:prstGeom prst="rect">
              <a:avLst/>
            </a:prstGeom>
            <a:noFill/>
            <a:ln>
              <a:noFill/>
            </a:ln>
          </p:spPr>
        </p:pic>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grpSp>
        <p:nvGrpSpPr>
          <p:cNvPr id="751" name="Google Shape;751;p99"/>
          <p:cNvGrpSpPr/>
          <p:nvPr/>
        </p:nvGrpSpPr>
        <p:grpSpPr>
          <a:xfrm>
            <a:off x="594363" y="331475"/>
            <a:ext cx="7955282" cy="4480560"/>
            <a:chOff x="594363" y="331475"/>
            <a:chExt cx="7955282" cy="4480560"/>
          </a:xfrm>
        </p:grpSpPr>
        <p:pic>
          <p:nvPicPr>
            <p:cNvPr id="752" name="Google Shape;752;p99"/>
            <p:cNvPicPr preferRelativeResize="0"/>
            <p:nvPr/>
          </p:nvPicPr>
          <p:blipFill>
            <a:blip r:embed="rId3">
              <a:alphaModFix/>
            </a:blip>
            <a:stretch>
              <a:fillRect/>
            </a:stretch>
          </p:blipFill>
          <p:spPr>
            <a:xfrm>
              <a:off x="594363" y="331475"/>
              <a:ext cx="7955282" cy="4480560"/>
            </a:xfrm>
            <a:prstGeom prst="rect">
              <a:avLst/>
            </a:prstGeom>
            <a:noFill/>
            <a:ln>
              <a:noFill/>
            </a:ln>
          </p:spPr>
        </p:pic>
        <p:sp>
          <p:nvSpPr>
            <p:cNvPr id="753" name="Google Shape;753;p99"/>
            <p:cNvSpPr/>
            <p:nvPr/>
          </p:nvSpPr>
          <p:spPr>
            <a:xfrm>
              <a:off x="7587175" y="3882675"/>
              <a:ext cx="962400" cy="637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 name="Google Shape;754;p99"/>
          <p:cNvGrpSpPr/>
          <p:nvPr/>
        </p:nvGrpSpPr>
        <p:grpSpPr>
          <a:xfrm>
            <a:off x="7534656" y="2322576"/>
            <a:ext cx="864100" cy="872625"/>
            <a:chOff x="8184175" y="2267463"/>
            <a:chExt cx="864100" cy="872625"/>
          </a:xfrm>
        </p:grpSpPr>
        <p:sp>
          <p:nvSpPr>
            <p:cNvPr id="755" name="Google Shape;755;p99"/>
            <p:cNvSpPr/>
            <p:nvPr/>
          </p:nvSpPr>
          <p:spPr>
            <a:xfrm>
              <a:off x="8224900" y="2293825"/>
              <a:ext cx="777300" cy="777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6" name="Google Shape;756;p99"/>
            <p:cNvPicPr preferRelativeResize="0"/>
            <p:nvPr/>
          </p:nvPicPr>
          <p:blipFill>
            <a:blip r:embed="rId4">
              <a:alphaModFix/>
            </a:blip>
            <a:stretch>
              <a:fillRect/>
            </a:stretch>
          </p:blipFill>
          <p:spPr>
            <a:xfrm>
              <a:off x="8184175" y="2267463"/>
              <a:ext cx="864100" cy="872625"/>
            </a:xfrm>
            <a:prstGeom prst="rect">
              <a:avLst/>
            </a:prstGeom>
            <a:noFill/>
            <a:ln>
              <a:noFill/>
            </a:ln>
          </p:spPr>
        </p:pic>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100"/>
          <p:cNvSpPr txBox="1"/>
          <p:nvPr>
            <p:ph type="title"/>
          </p:nvPr>
        </p:nvSpPr>
        <p:spPr>
          <a:xfrm>
            <a:off x="359054" y="270000"/>
            <a:ext cx="8099100" cy="75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Participants of the fictional use case</a:t>
            </a:r>
            <a:endParaRPr/>
          </a:p>
        </p:txBody>
      </p:sp>
      <p:pic>
        <p:nvPicPr>
          <p:cNvPr id="762" name="Google Shape;762;p100"/>
          <p:cNvPicPr preferRelativeResize="0"/>
          <p:nvPr/>
        </p:nvPicPr>
        <p:blipFill>
          <a:blip r:embed="rId3">
            <a:alphaModFix/>
          </a:blip>
          <a:stretch>
            <a:fillRect/>
          </a:stretch>
        </p:blipFill>
        <p:spPr>
          <a:xfrm>
            <a:off x="135250" y="948600"/>
            <a:ext cx="8546693" cy="38139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pic>
        <p:nvPicPr>
          <p:cNvPr id="767" name="Google Shape;767;p101"/>
          <p:cNvPicPr preferRelativeResize="0"/>
          <p:nvPr/>
        </p:nvPicPr>
        <p:blipFill>
          <a:blip r:embed="rId3">
            <a:alphaModFix/>
          </a:blip>
          <a:stretch>
            <a:fillRect/>
          </a:stretch>
        </p:blipFill>
        <p:spPr>
          <a:xfrm>
            <a:off x="594363" y="331475"/>
            <a:ext cx="7955280" cy="448056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7"/>
          <p:cNvSpPr txBox="1"/>
          <p:nvPr>
            <p:ph type="title"/>
          </p:nvPr>
        </p:nvSpPr>
        <p:spPr>
          <a:xfrm>
            <a:off x="359054" y="270000"/>
            <a:ext cx="8099100" cy="75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Recap: iSHARE role model</a:t>
            </a:r>
            <a:endParaRPr/>
          </a:p>
        </p:txBody>
      </p:sp>
      <p:sp>
        <p:nvSpPr>
          <p:cNvPr id="389" name="Google Shape;389;p57"/>
          <p:cNvSpPr/>
          <p:nvPr/>
        </p:nvSpPr>
        <p:spPr>
          <a:xfrm>
            <a:off x="970500" y="1024800"/>
            <a:ext cx="7009200" cy="3938100"/>
          </a:xfrm>
          <a:prstGeom prst="roundRect">
            <a:avLst>
              <a:gd fmla="val 3552" name="adj"/>
            </a:avLst>
          </a:prstGeom>
          <a:solidFill>
            <a:srgbClr val="F2F2F2"/>
          </a:solidFill>
          <a:ln cap="flat" cmpd="sng" w="9525">
            <a:solidFill>
              <a:srgbClr val="17E7B3"/>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90" name="Google Shape;390;p57"/>
          <p:cNvSpPr txBox="1"/>
          <p:nvPr/>
        </p:nvSpPr>
        <p:spPr>
          <a:xfrm>
            <a:off x="3826790" y="4822059"/>
            <a:ext cx="10332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b="1" lang="en" sz="1000">
                <a:solidFill>
                  <a:srgbClr val="7A858C"/>
                </a:solidFill>
              </a:rPr>
              <a:t>‹#›</a:t>
            </a:fld>
            <a:endParaRPr b="1" sz="1000">
              <a:solidFill>
                <a:srgbClr val="7A858C"/>
              </a:solidFill>
            </a:endParaRPr>
          </a:p>
        </p:txBody>
      </p:sp>
      <p:sp>
        <p:nvSpPr>
          <p:cNvPr id="391" name="Google Shape;391;p57"/>
          <p:cNvSpPr/>
          <p:nvPr/>
        </p:nvSpPr>
        <p:spPr>
          <a:xfrm>
            <a:off x="1935530" y="1071451"/>
            <a:ext cx="5360100" cy="3718500"/>
          </a:xfrm>
          <a:prstGeom prst="roundRect">
            <a:avLst>
              <a:gd fmla="val 3552" name="adj"/>
            </a:avLst>
          </a:prstGeom>
          <a:solidFill>
            <a:srgbClr val="F2F2F2"/>
          </a:solidFill>
          <a:ln cap="flat" cmpd="sng" w="9525">
            <a:solidFill>
              <a:srgbClr val="17E7B3"/>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cxnSp>
        <p:nvCxnSpPr>
          <p:cNvPr id="392" name="Google Shape;392;p57"/>
          <p:cNvCxnSpPr/>
          <p:nvPr/>
        </p:nvCxnSpPr>
        <p:spPr>
          <a:xfrm>
            <a:off x="3084113" y="1656774"/>
            <a:ext cx="2744400" cy="3300"/>
          </a:xfrm>
          <a:prstGeom prst="straightConnector1">
            <a:avLst/>
          </a:prstGeom>
          <a:noFill/>
          <a:ln cap="flat" cmpd="sng" w="25400">
            <a:solidFill>
              <a:srgbClr val="3250FF"/>
            </a:solidFill>
            <a:prstDash val="solid"/>
            <a:round/>
            <a:headEnd len="med" w="med" type="stealth"/>
            <a:tailEnd len="med" w="med" type="stealth"/>
          </a:ln>
          <a:effectLst>
            <a:outerShdw blurRad="40000" rotWithShape="0" dir="5400000" dist="20000">
              <a:srgbClr val="000000">
                <a:alpha val="37650"/>
              </a:srgbClr>
            </a:outerShdw>
          </a:effectLst>
        </p:spPr>
      </p:cxnSp>
      <p:cxnSp>
        <p:nvCxnSpPr>
          <p:cNvPr id="393" name="Google Shape;393;p57"/>
          <p:cNvCxnSpPr/>
          <p:nvPr/>
        </p:nvCxnSpPr>
        <p:spPr>
          <a:xfrm>
            <a:off x="6260372" y="2091786"/>
            <a:ext cx="0" cy="375000"/>
          </a:xfrm>
          <a:prstGeom prst="straightConnector1">
            <a:avLst/>
          </a:prstGeom>
          <a:noFill/>
          <a:ln cap="flat" cmpd="sng" w="25400">
            <a:solidFill>
              <a:srgbClr val="C84152"/>
            </a:solidFill>
            <a:prstDash val="solid"/>
            <a:round/>
            <a:headEnd len="med" w="med" type="triangle"/>
            <a:tailEnd len="med" w="med" type="triangle"/>
          </a:ln>
          <a:effectLst>
            <a:outerShdw blurRad="40000" rotWithShape="0" dir="5400000" dist="20000">
              <a:srgbClr val="000000">
                <a:alpha val="37650"/>
              </a:srgbClr>
            </a:outerShdw>
          </a:effectLst>
        </p:spPr>
      </p:cxnSp>
      <p:cxnSp>
        <p:nvCxnSpPr>
          <p:cNvPr id="394" name="Google Shape;394;p57"/>
          <p:cNvCxnSpPr/>
          <p:nvPr/>
        </p:nvCxnSpPr>
        <p:spPr>
          <a:xfrm>
            <a:off x="2967224" y="3195410"/>
            <a:ext cx="1250100" cy="691200"/>
          </a:xfrm>
          <a:prstGeom prst="straightConnector1">
            <a:avLst/>
          </a:prstGeom>
          <a:noFill/>
          <a:ln cap="flat" cmpd="sng" w="25400">
            <a:solidFill>
              <a:srgbClr val="E77964"/>
            </a:solidFill>
            <a:prstDash val="solid"/>
            <a:round/>
            <a:headEnd len="med" w="med" type="triangle"/>
            <a:tailEnd len="med" w="med" type="triangle"/>
          </a:ln>
          <a:effectLst>
            <a:outerShdw blurRad="40000" rotWithShape="0" dir="5400000" dist="20000">
              <a:srgbClr val="000000">
                <a:alpha val="37650"/>
              </a:srgbClr>
            </a:outerShdw>
          </a:effectLst>
        </p:spPr>
      </p:cxnSp>
      <p:cxnSp>
        <p:nvCxnSpPr>
          <p:cNvPr id="395" name="Google Shape;395;p57"/>
          <p:cNvCxnSpPr/>
          <p:nvPr/>
        </p:nvCxnSpPr>
        <p:spPr>
          <a:xfrm flipH="1">
            <a:off x="4827942" y="3203876"/>
            <a:ext cx="1127100" cy="682800"/>
          </a:xfrm>
          <a:prstGeom prst="straightConnector1">
            <a:avLst/>
          </a:prstGeom>
          <a:noFill/>
          <a:ln cap="flat" cmpd="sng" w="25400">
            <a:solidFill>
              <a:srgbClr val="E77964"/>
            </a:solidFill>
            <a:prstDash val="solid"/>
            <a:round/>
            <a:headEnd len="med" w="med" type="triangle"/>
            <a:tailEnd len="med" w="med" type="triangle"/>
          </a:ln>
          <a:effectLst>
            <a:outerShdw blurRad="40000" rotWithShape="0" dir="5400000" dist="20000">
              <a:srgbClr val="000000">
                <a:alpha val="37650"/>
              </a:srgbClr>
            </a:outerShdw>
          </a:effectLst>
        </p:spPr>
      </p:cxnSp>
      <p:cxnSp>
        <p:nvCxnSpPr>
          <p:cNvPr id="396" name="Google Shape;396;p57"/>
          <p:cNvCxnSpPr/>
          <p:nvPr/>
        </p:nvCxnSpPr>
        <p:spPr>
          <a:xfrm rot="10800000">
            <a:off x="2652295" y="2088681"/>
            <a:ext cx="9600" cy="369600"/>
          </a:xfrm>
          <a:prstGeom prst="straightConnector1">
            <a:avLst/>
          </a:prstGeom>
          <a:noFill/>
          <a:ln cap="flat" cmpd="sng" w="25400">
            <a:solidFill>
              <a:srgbClr val="C84152"/>
            </a:solidFill>
            <a:prstDash val="solid"/>
            <a:round/>
            <a:headEnd len="med" w="med" type="triangle"/>
            <a:tailEnd len="med" w="med" type="triangle"/>
          </a:ln>
          <a:effectLst>
            <a:outerShdw blurRad="40000" rotWithShape="0" dir="5400000" dist="20000">
              <a:srgbClr val="000000">
                <a:alpha val="37650"/>
              </a:srgbClr>
            </a:outerShdw>
          </a:effectLst>
        </p:spPr>
      </p:cxnSp>
      <p:pic>
        <p:nvPicPr>
          <p:cNvPr id="397" name="Google Shape;397;p57"/>
          <p:cNvPicPr preferRelativeResize="0"/>
          <p:nvPr/>
        </p:nvPicPr>
        <p:blipFill rotWithShape="1">
          <a:blip r:embed="rId3">
            <a:alphaModFix/>
          </a:blip>
          <a:srcRect b="0" l="0" r="0" t="0"/>
          <a:stretch/>
        </p:blipFill>
        <p:spPr>
          <a:xfrm>
            <a:off x="970498" y="2368233"/>
            <a:ext cx="1043696" cy="1043696"/>
          </a:xfrm>
          <a:prstGeom prst="rect">
            <a:avLst/>
          </a:prstGeom>
          <a:noFill/>
          <a:ln>
            <a:noFill/>
          </a:ln>
        </p:spPr>
      </p:pic>
      <p:sp>
        <p:nvSpPr>
          <p:cNvPr id="398" name="Google Shape;398;p57"/>
          <p:cNvSpPr txBox="1"/>
          <p:nvPr/>
        </p:nvSpPr>
        <p:spPr>
          <a:xfrm>
            <a:off x="1935530" y="4572261"/>
            <a:ext cx="2965200" cy="215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 sz="800" u="none" cap="none" strike="noStrike">
                <a:solidFill>
                  <a:srgbClr val="000000"/>
                </a:solidFill>
                <a:latin typeface="Trebuchet MS"/>
                <a:ea typeface="Trebuchet MS"/>
                <a:cs typeface="Trebuchet MS"/>
                <a:sym typeface="Trebuchet MS"/>
              </a:rPr>
              <a:t>Data Space or Domain</a:t>
            </a:r>
            <a:endParaRPr/>
          </a:p>
        </p:txBody>
      </p:sp>
      <p:pic>
        <p:nvPicPr>
          <p:cNvPr id="399" name="Google Shape;399;p57"/>
          <p:cNvPicPr preferRelativeResize="0"/>
          <p:nvPr/>
        </p:nvPicPr>
        <p:blipFill rotWithShape="1">
          <a:blip r:embed="rId3">
            <a:alphaModFix/>
          </a:blip>
          <a:srcRect b="37428" l="22178" r="23778" t="18630"/>
          <a:stretch/>
        </p:blipFill>
        <p:spPr>
          <a:xfrm>
            <a:off x="6093345" y="2196218"/>
            <a:ext cx="318262" cy="258763"/>
          </a:xfrm>
          <a:prstGeom prst="rect">
            <a:avLst/>
          </a:prstGeom>
          <a:noFill/>
          <a:ln>
            <a:noFill/>
          </a:ln>
        </p:spPr>
      </p:pic>
      <p:pic>
        <p:nvPicPr>
          <p:cNvPr id="400" name="Google Shape;400;p57"/>
          <p:cNvPicPr preferRelativeResize="0"/>
          <p:nvPr/>
        </p:nvPicPr>
        <p:blipFill rotWithShape="1">
          <a:blip r:embed="rId3">
            <a:alphaModFix/>
          </a:blip>
          <a:srcRect b="37428" l="22178" r="23778" t="18630"/>
          <a:stretch/>
        </p:blipFill>
        <p:spPr>
          <a:xfrm>
            <a:off x="2968669" y="3157404"/>
            <a:ext cx="318262" cy="258763"/>
          </a:xfrm>
          <a:prstGeom prst="rect">
            <a:avLst/>
          </a:prstGeom>
          <a:noFill/>
          <a:ln>
            <a:noFill/>
          </a:ln>
        </p:spPr>
      </p:pic>
      <p:pic>
        <p:nvPicPr>
          <p:cNvPr id="401" name="Google Shape;401;p57"/>
          <p:cNvPicPr preferRelativeResize="0"/>
          <p:nvPr/>
        </p:nvPicPr>
        <p:blipFill rotWithShape="1">
          <a:blip r:embed="rId3">
            <a:alphaModFix/>
          </a:blip>
          <a:srcRect b="37428" l="22178" r="23778" t="18630"/>
          <a:stretch/>
        </p:blipFill>
        <p:spPr>
          <a:xfrm>
            <a:off x="5645962" y="3193599"/>
            <a:ext cx="318262" cy="258763"/>
          </a:xfrm>
          <a:prstGeom prst="rect">
            <a:avLst/>
          </a:prstGeom>
          <a:noFill/>
          <a:ln>
            <a:noFill/>
          </a:ln>
        </p:spPr>
      </p:pic>
      <p:cxnSp>
        <p:nvCxnSpPr>
          <p:cNvPr id="402" name="Google Shape;402;p57"/>
          <p:cNvCxnSpPr/>
          <p:nvPr/>
        </p:nvCxnSpPr>
        <p:spPr>
          <a:xfrm>
            <a:off x="3136596" y="1788154"/>
            <a:ext cx="1062300" cy="851400"/>
          </a:xfrm>
          <a:prstGeom prst="straightConnector1">
            <a:avLst/>
          </a:prstGeom>
          <a:noFill/>
          <a:ln cap="flat" cmpd="sng" w="25400">
            <a:solidFill>
              <a:srgbClr val="C84152"/>
            </a:solidFill>
            <a:prstDash val="solid"/>
            <a:round/>
            <a:headEnd len="med" w="med" type="triangle"/>
            <a:tailEnd len="med" w="med" type="triangle"/>
          </a:ln>
          <a:effectLst>
            <a:outerShdw blurRad="40000" rotWithShape="0" dir="5400000" dist="20000">
              <a:srgbClr val="000000">
                <a:alpha val="37650"/>
              </a:srgbClr>
            </a:outerShdw>
          </a:effectLst>
        </p:spPr>
      </p:cxnSp>
      <p:cxnSp>
        <p:nvCxnSpPr>
          <p:cNvPr id="403" name="Google Shape;403;p57"/>
          <p:cNvCxnSpPr/>
          <p:nvPr/>
        </p:nvCxnSpPr>
        <p:spPr>
          <a:xfrm flipH="1">
            <a:off x="4834305" y="1806442"/>
            <a:ext cx="952500" cy="828600"/>
          </a:xfrm>
          <a:prstGeom prst="straightConnector1">
            <a:avLst/>
          </a:prstGeom>
          <a:noFill/>
          <a:ln cap="flat" cmpd="sng" w="25400">
            <a:solidFill>
              <a:srgbClr val="C84152"/>
            </a:solidFill>
            <a:prstDash val="solid"/>
            <a:round/>
            <a:headEnd len="med" w="med" type="triangle"/>
            <a:tailEnd len="med" w="med" type="triangle"/>
          </a:ln>
          <a:effectLst>
            <a:outerShdw blurRad="40000" rotWithShape="0" dir="5400000" dist="20000">
              <a:srgbClr val="000000">
                <a:alpha val="37650"/>
              </a:srgbClr>
            </a:outerShdw>
          </a:effectLst>
        </p:spPr>
      </p:cxnSp>
      <p:pic>
        <p:nvPicPr>
          <p:cNvPr id="404" name="Google Shape;404;p57"/>
          <p:cNvPicPr preferRelativeResize="0"/>
          <p:nvPr/>
        </p:nvPicPr>
        <p:blipFill rotWithShape="1">
          <a:blip r:embed="rId3">
            <a:alphaModFix/>
          </a:blip>
          <a:srcRect b="37428" l="22178" r="23778" t="18630"/>
          <a:stretch/>
        </p:blipFill>
        <p:spPr>
          <a:xfrm>
            <a:off x="2490609" y="2168786"/>
            <a:ext cx="318262" cy="258763"/>
          </a:xfrm>
          <a:prstGeom prst="rect">
            <a:avLst/>
          </a:prstGeom>
          <a:noFill/>
          <a:ln>
            <a:noFill/>
          </a:ln>
        </p:spPr>
      </p:pic>
      <p:cxnSp>
        <p:nvCxnSpPr>
          <p:cNvPr id="405" name="Google Shape;405;p57"/>
          <p:cNvCxnSpPr/>
          <p:nvPr/>
        </p:nvCxnSpPr>
        <p:spPr>
          <a:xfrm>
            <a:off x="4529881" y="3358535"/>
            <a:ext cx="11700" cy="399300"/>
          </a:xfrm>
          <a:prstGeom prst="straightConnector1">
            <a:avLst/>
          </a:prstGeom>
          <a:noFill/>
          <a:ln cap="flat" cmpd="sng" w="25400">
            <a:solidFill>
              <a:srgbClr val="E77964"/>
            </a:solidFill>
            <a:prstDash val="solid"/>
            <a:round/>
            <a:headEnd len="med" w="med" type="triangle"/>
            <a:tailEnd len="med" w="med" type="triangle"/>
          </a:ln>
          <a:effectLst>
            <a:outerShdw blurRad="40000" rotWithShape="0" dir="5400000" dist="20000">
              <a:srgbClr val="000000">
                <a:alpha val="37650"/>
              </a:srgbClr>
            </a:outerShdw>
          </a:effectLst>
        </p:spPr>
      </p:cxnSp>
      <p:pic>
        <p:nvPicPr>
          <p:cNvPr id="406" name="Google Shape;406;p57"/>
          <p:cNvPicPr preferRelativeResize="0"/>
          <p:nvPr/>
        </p:nvPicPr>
        <p:blipFill rotWithShape="1">
          <a:blip r:embed="rId3">
            <a:alphaModFix/>
          </a:blip>
          <a:srcRect b="37428" l="22178" r="23778" t="18630"/>
          <a:stretch/>
        </p:blipFill>
        <p:spPr>
          <a:xfrm>
            <a:off x="4332929" y="1529391"/>
            <a:ext cx="318262" cy="258763"/>
          </a:xfrm>
          <a:prstGeom prst="rect">
            <a:avLst/>
          </a:prstGeom>
          <a:noFill/>
          <a:ln>
            <a:noFill/>
          </a:ln>
        </p:spPr>
      </p:pic>
      <p:sp>
        <p:nvSpPr>
          <p:cNvPr id="407" name="Google Shape;407;p57"/>
          <p:cNvSpPr txBox="1"/>
          <p:nvPr/>
        </p:nvSpPr>
        <p:spPr>
          <a:xfrm>
            <a:off x="1011799" y="4762387"/>
            <a:ext cx="3361800" cy="215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 sz="800" u="none" cap="none" strike="noStrike">
                <a:solidFill>
                  <a:srgbClr val="000000"/>
                </a:solidFill>
                <a:latin typeface="Trebuchet MS"/>
                <a:ea typeface="Trebuchet MS"/>
                <a:cs typeface="Trebuchet MS"/>
                <a:sym typeface="Trebuchet MS"/>
              </a:rPr>
              <a:t>International Legal Framework governed by iSHARE Foundation</a:t>
            </a:r>
            <a:endParaRPr/>
          </a:p>
        </p:txBody>
      </p:sp>
      <p:pic>
        <p:nvPicPr>
          <p:cNvPr id="408" name="Google Shape;408;p57"/>
          <p:cNvPicPr preferRelativeResize="0"/>
          <p:nvPr/>
        </p:nvPicPr>
        <p:blipFill>
          <a:blip r:embed="rId4">
            <a:alphaModFix/>
          </a:blip>
          <a:stretch>
            <a:fillRect/>
          </a:stretch>
        </p:blipFill>
        <p:spPr>
          <a:xfrm>
            <a:off x="2050975" y="1149920"/>
            <a:ext cx="1033200" cy="1020119"/>
          </a:xfrm>
          <a:prstGeom prst="rect">
            <a:avLst/>
          </a:prstGeom>
          <a:noFill/>
          <a:ln>
            <a:noFill/>
          </a:ln>
        </p:spPr>
      </p:pic>
      <p:pic>
        <p:nvPicPr>
          <p:cNvPr id="409" name="Google Shape;409;p57"/>
          <p:cNvPicPr preferRelativeResize="0"/>
          <p:nvPr/>
        </p:nvPicPr>
        <p:blipFill>
          <a:blip r:embed="rId5">
            <a:alphaModFix/>
          </a:blip>
          <a:stretch>
            <a:fillRect/>
          </a:stretch>
        </p:blipFill>
        <p:spPr>
          <a:xfrm>
            <a:off x="3977000" y="3725728"/>
            <a:ext cx="1033200" cy="1020121"/>
          </a:xfrm>
          <a:prstGeom prst="rect">
            <a:avLst/>
          </a:prstGeom>
          <a:noFill/>
          <a:ln>
            <a:noFill/>
          </a:ln>
        </p:spPr>
      </p:pic>
      <p:pic>
        <p:nvPicPr>
          <p:cNvPr id="410" name="Google Shape;410;p57"/>
          <p:cNvPicPr preferRelativeResize="0"/>
          <p:nvPr/>
        </p:nvPicPr>
        <p:blipFill>
          <a:blip r:embed="rId6">
            <a:alphaModFix/>
          </a:blip>
          <a:stretch>
            <a:fillRect/>
          </a:stretch>
        </p:blipFill>
        <p:spPr>
          <a:xfrm>
            <a:off x="5782750" y="1141725"/>
            <a:ext cx="1033200" cy="1033200"/>
          </a:xfrm>
          <a:prstGeom prst="rect">
            <a:avLst/>
          </a:prstGeom>
          <a:noFill/>
          <a:ln>
            <a:noFill/>
          </a:ln>
        </p:spPr>
      </p:pic>
      <p:pic>
        <p:nvPicPr>
          <p:cNvPr id="411" name="Google Shape;411;p57"/>
          <p:cNvPicPr preferRelativeResize="0"/>
          <p:nvPr/>
        </p:nvPicPr>
        <p:blipFill>
          <a:blip r:embed="rId7">
            <a:alphaModFix/>
          </a:blip>
          <a:stretch>
            <a:fillRect/>
          </a:stretch>
        </p:blipFill>
        <p:spPr>
          <a:xfrm>
            <a:off x="5750825" y="2455476"/>
            <a:ext cx="987550" cy="975050"/>
          </a:xfrm>
          <a:prstGeom prst="rect">
            <a:avLst/>
          </a:prstGeom>
          <a:noFill/>
          <a:ln>
            <a:noFill/>
          </a:ln>
        </p:spPr>
      </p:pic>
      <p:pic>
        <p:nvPicPr>
          <p:cNvPr id="412" name="Google Shape;412;p57"/>
          <p:cNvPicPr preferRelativeResize="0"/>
          <p:nvPr/>
        </p:nvPicPr>
        <p:blipFill>
          <a:blip r:embed="rId8">
            <a:alphaModFix/>
          </a:blip>
          <a:stretch>
            <a:fillRect/>
          </a:stretch>
        </p:blipFill>
        <p:spPr>
          <a:xfrm>
            <a:off x="2099863" y="2414125"/>
            <a:ext cx="1033200" cy="1033200"/>
          </a:xfrm>
          <a:prstGeom prst="rect">
            <a:avLst/>
          </a:prstGeom>
          <a:noFill/>
          <a:ln>
            <a:noFill/>
          </a:ln>
        </p:spPr>
      </p:pic>
      <p:pic>
        <p:nvPicPr>
          <p:cNvPr id="413" name="Google Shape;413;p57"/>
          <p:cNvPicPr preferRelativeResize="0"/>
          <p:nvPr/>
        </p:nvPicPr>
        <p:blipFill>
          <a:blip r:embed="rId9">
            <a:alphaModFix/>
          </a:blip>
          <a:stretch>
            <a:fillRect/>
          </a:stretch>
        </p:blipFill>
        <p:spPr>
          <a:xfrm>
            <a:off x="4026050" y="2477275"/>
            <a:ext cx="1033175" cy="1033175"/>
          </a:xfrm>
          <a:prstGeom prst="rect">
            <a:avLst/>
          </a:prstGeom>
          <a:noFill/>
          <a:ln>
            <a:noFill/>
          </a:ln>
        </p:spPr>
      </p:pic>
      <p:sp>
        <p:nvSpPr>
          <p:cNvPr id="414" name="Google Shape;414;p57"/>
          <p:cNvSpPr/>
          <p:nvPr/>
        </p:nvSpPr>
        <p:spPr>
          <a:xfrm>
            <a:off x="6049700" y="2768925"/>
            <a:ext cx="361800" cy="375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7"/>
          <p:cNvSpPr/>
          <p:nvPr/>
        </p:nvSpPr>
        <p:spPr>
          <a:xfrm>
            <a:off x="4312700" y="4048300"/>
            <a:ext cx="411300" cy="375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pic>
        <p:nvPicPr>
          <p:cNvPr id="772" name="Google Shape;772;p102"/>
          <p:cNvPicPr preferRelativeResize="0"/>
          <p:nvPr/>
        </p:nvPicPr>
        <p:blipFill>
          <a:blip r:embed="rId3">
            <a:alphaModFix/>
          </a:blip>
          <a:stretch>
            <a:fillRect/>
          </a:stretch>
        </p:blipFill>
        <p:spPr>
          <a:xfrm>
            <a:off x="594363" y="331475"/>
            <a:ext cx="7955280" cy="448056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pic>
        <p:nvPicPr>
          <p:cNvPr id="777" name="Google Shape;777;p103"/>
          <p:cNvPicPr preferRelativeResize="0"/>
          <p:nvPr/>
        </p:nvPicPr>
        <p:blipFill>
          <a:blip r:embed="rId3">
            <a:alphaModFix/>
          </a:blip>
          <a:stretch>
            <a:fillRect/>
          </a:stretch>
        </p:blipFill>
        <p:spPr>
          <a:xfrm>
            <a:off x="594363" y="331475"/>
            <a:ext cx="7955280" cy="448056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pic>
        <p:nvPicPr>
          <p:cNvPr id="782" name="Google Shape;782;p104"/>
          <p:cNvPicPr preferRelativeResize="0"/>
          <p:nvPr/>
        </p:nvPicPr>
        <p:blipFill>
          <a:blip r:embed="rId3">
            <a:alphaModFix/>
          </a:blip>
          <a:stretch>
            <a:fillRect/>
          </a:stretch>
        </p:blipFill>
        <p:spPr>
          <a:xfrm>
            <a:off x="594363" y="331475"/>
            <a:ext cx="7955280" cy="448056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pic>
        <p:nvPicPr>
          <p:cNvPr id="787" name="Google Shape;787;p105"/>
          <p:cNvPicPr preferRelativeResize="0"/>
          <p:nvPr/>
        </p:nvPicPr>
        <p:blipFill>
          <a:blip r:embed="rId3">
            <a:alphaModFix/>
          </a:blip>
          <a:stretch>
            <a:fillRect/>
          </a:stretch>
        </p:blipFill>
        <p:spPr>
          <a:xfrm>
            <a:off x="594363" y="331475"/>
            <a:ext cx="7955280" cy="448056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pic>
        <p:nvPicPr>
          <p:cNvPr id="792" name="Google Shape;792;p106"/>
          <p:cNvPicPr preferRelativeResize="0"/>
          <p:nvPr/>
        </p:nvPicPr>
        <p:blipFill>
          <a:blip r:embed="rId3">
            <a:alphaModFix/>
          </a:blip>
          <a:stretch>
            <a:fillRect/>
          </a:stretch>
        </p:blipFill>
        <p:spPr>
          <a:xfrm>
            <a:off x="594363" y="331475"/>
            <a:ext cx="7955280" cy="448056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pic>
        <p:nvPicPr>
          <p:cNvPr id="797" name="Google Shape;797;p107"/>
          <p:cNvPicPr preferRelativeResize="0"/>
          <p:nvPr/>
        </p:nvPicPr>
        <p:blipFill>
          <a:blip r:embed="rId3">
            <a:alphaModFix/>
          </a:blip>
          <a:stretch>
            <a:fillRect/>
          </a:stretch>
        </p:blipFill>
        <p:spPr>
          <a:xfrm>
            <a:off x="594363" y="331475"/>
            <a:ext cx="7955280" cy="448056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pic>
        <p:nvPicPr>
          <p:cNvPr id="802" name="Google Shape;802;p108"/>
          <p:cNvPicPr preferRelativeResize="0"/>
          <p:nvPr/>
        </p:nvPicPr>
        <p:blipFill>
          <a:blip r:embed="rId3">
            <a:alphaModFix/>
          </a:blip>
          <a:stretch>
            <a:fillRect/>
          </a:stretch>
        </p:blipFill>
        <p:spPr>
          <a:xfrm>
            <a:off x="594363" y="331475"/>
            <a:ext cx="7955280" cy="448056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pic>
        <p:nvPicPr>
          <p:cNvPr id="807" name="Google Shape;807;p109"/>
          <p:cNvPicPr preferRelativeResize="0"/>
          <p:nvPr/>
        </p:nvPicPr>
        <p:blipFill>
          <a:blip r:embed="rId3">
            <a:alphaModFix/>
          </a:blip>
          <a:stretch>
            <a:fillRect/>
          </a:stretch>
        </p:blipFill>
        <p:spPr>
          <a:xfrm>
            <a:off x="594363" y="331475"/>
            <a:ext cx="7955280" cy="448056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pic>
        <p:nvPicPr>
          <p:cNvPr id="812" name="Google Shape;812;p110"/>
          <p:cNvPicPr preferRelativeResize="0"/>
          <p:nvPr/>
        </p:nvPicPr>
        <p:blipFill>
          <a:blip r:embed="rId3">
            <a:alphaModFix/>
          </a:blip>
          <a:stretch>
            <a:fillRect/>
          </a:stretch>
        </p:blipFill>
        <p:spPr>
          <a:xfrm>
            <a:off x="594363" y="331475"/>
            <a:ext cx="7955280" cy="448056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pic>
        <p:nvPicPr>
          <p:cNvPr id="817" name="Google Shape;817;p111"/>
          <p:cNvPicPr preferRelativeResize="0"/>
          <p:nvPr/>
        </p:nvPicPr>
        <p:blipFill>
          <a:blip r:embed="rId3">
            <a:alphaModFix/>
          </a:blip>
          <a:stretch>
            <a:fillRect/>
          </a:stretch>
        </p:blipFill>
        <p:spPr>
          <a:xfrm>
            <a:off x="594363" y="331475"/>
            <a:ext cx="7955280" cy="448056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8"/>
          <p:cNvSpPr txBox="1"/>
          <p:nvPr>
            <p:ph type="title"/>
          </p:nvPr>
        </p:nvSpPr>
        <p:spPr>
          <a:xfrm>
            <a:off x="359054" y="270000"/>
            <a:ext cx="8099100" cy="75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What is iSHARE Satellite?</a:t>
            </a:r>
            <a:endParaRPr/>
          </a:p>
        </p:txBody>
      </p:sp>
      <p:sp>
        <p:nvSpPr>
          <p:cNvPr id="421" name="Google Shape;421;p58"/>
          <p:cNvSpPr txBox="1"/>
          <p:nvPr>
            <p:ph idx="1" type="body"/>
          </p:nvPr>
        </p:nvSpPr>
        <p:spPr>
          <a:xfrm>
            <a:off x="359054" y="1080000"/>
            <a:ext cx="8099100" cy="3510000"/>
          </a:xfrm>
          <a:prstGeom prst="rect">
            <a:avLst/>
          </a:prstGeom>
        </p:spPr>
        <p:txBody>
          <a:bodyPr anchorCtr="0" anchor="t" bIns="0" lIns="0" spcFirstLastPara="1" rIns="0" wrap="square" tIns="0">
            <a:noAutofit/>
          </a:bodyPr>
          <a:lstStyle/>
          <a:p>
            <a:pPr indent="-323850" lvl="0" marL="457200" rtl="0" algn="l">
              <a:lnSpc>
                <a:spcPct val="115000"/>
              </a:lnSpc>
              <a:spcBef>
                <a:spcPts val="400"/>
              </a:spcBef>
              <a:spcAft>
                <a:spcPts val="0"/>
              </a:spcAft>
              <a:buSzPts val="1500"/>
              <a:buChar char="■"/>
            </a:pPr>
            <a:r>
              <a:rPr lang="en"/>
              <a:t>iSHARE satellite is a federated certified role</a:t>
            </a:r>
            <a:endParaRPr/>
          </a:p>
          <a:p>
            <a:pPr indent="-323850" lvl="0" marL="457200" rtl="0" algn="l">
              <a:lnSpc>
                <a:spcPct val="115000"/>
              </a:lnSpc>
              <a:spcBef>
                <a:spcPts val="0"/>
              </a:spcBef>
              <a:spcAft>
                <a:spcPts val="0"/>
              </a:spcAft>
              <a:buSzPts val="1500"/>
              <a:buChar char="■"/>
            </a:pPr>
            <a:r>
              <a:rPr lang="en"/>
              <a:t>It essentially does:</a:t>
            </a:r>
            <a:endParaRPr/>
          </a:p>
          <a:p>
            <a:pPr indent="-323850" lvl="1" marL="914400" rtl="0" algn="l">
              <a:lnSpc>
                <a:spcPct val="115000"/>
              </a:lnSpc>
              <a:spcBef>
                <a:spcPts val="0"/>
              </a:spcBef>
              <a:spcAft>
                <a:spcPts val="0"/>
              </a:spcAft>
              <a:buSzPts val="1500"/>
              <a:buChar char="■"/>
            </a:pPr>
            <a:r>
              <a:rPr lang="en"/>
              <a:t>Onboard and maintain list of participants and its </a:t>
            </a:r>
            <a:r>
              <a:rPr lang="en"/>
              <a:t>statues</a:t>
            </a:r>
            <a:endParaRPr/>
          </a:p>
          <a:p>
            <a:pPr indent="-323850" lvl="1" marL="914400" rtl="0" algn="l">
              <a:lnSpc>
                <a:spcPct val="115000"/>
              </a:lnSpc>
              <a:spcBef>
                <a:spcPts val="0"/>
              </a:spcBef>
              <a:spcAft>
                <a:spcPts val="0"/>
              </a:spcAft>
              <a:buSzPts val="1500"/>
              <a:buChar char="■"/>
            </a:pPr>
            <a:r>
              <a:rPr lang="en"/>
              <a:t>Enables multilateral trust when participants signup</a:t>
            </a:r>
            <a:endParaRPr/>
          </a:p>
          <a:p>
            <a:pPr indent="-323850" lvl="1" marL="914400" rtl="0" algn="l">
              <a:lnSpc>
                <a:spcPct val="115000"/>
              </a:lnSpc>
              <a:spcBef>
                <a:spcPts val="0"/>
              </a:spcBef>
              <a:spcAft>
                <a:spcPts val="0"/>
              </a:spcAft>
              <a:buSzPts val="1500"/>
              <a:buChar char="■"/>
            </a:pPr>
            <a:r>
              <a:rPr lang="en"/>
              <a:t>Provide APIs for participants to get detailed information along with statues of other participants with whom they want to interact or are interacting</a:t>
            </a:r>
            <a:endParaRPr/>
          </a:p>
          <a:p>
            <a:pPr indent="-323850" lvl="1" marL="914400" rtl="0" algn="l">
              <a:lnSpc>
                <a:spcPct val="115000"/>
              </a:lnSpc>
              <a:spcBef>
                <a:spcPts val="0"/>
              </a:spcBef>
              <a:spcAft>
                <a:spcPts val="0"/>
              </a:spcAft>
              <a:buSzPts val="1500"/>
              <a:buChar char="■"/>
            </a:pPr>
            <a:r>
              <a:rPr lang="en"/>
              <a:t>Plays the facilitator role for common agreements like, bu</a:t>
            </a:r>
            <a:r>
              <a:rPr lang="en"/>
              <a:t>t not limited to business agreements, operational agreements, etc.</a:t>
            </a:r>
            <a:endParaRPr/>
          </a:p>
          <a:p>
            <a:pPr indent="-323850" lvl="1" marL="914400" rtl="0" algn="l">
              <a:lnSpc>
                <a:spcPct val="115000"/>
              </a:lnSpc>
              <a:spcBef>
                <a:spcPts val="0"/>
              </a:spcBef>
              <a:spcAft>
                <a:spcPts val="0"/>
              </a:spcAft>
              <a:buSzPts val="1500"/>
              <a:buChar char="■"/>
            </a:pPr>
            <a:r>
              <a:rPr lang="en"/>
              <a:t>Is federated part of the governing body of data spaces that interoperate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pic>
        <p:nvPicPr>
          <p:cNvPr id="822" name="Google Shape;822;p112"/>
          <p:cNvPicPr preferRelativeResize="0"/>
          <p:nvPr/>
        </p:nvPicPr>
        <p:blipFill>
          <a:blip r:embed="rId3">
            <a:alphaModFix/>
          </a:blip>
          <a:stretch>
            <a:fillRect/>
          </a:stretch>
        </p:blipFill>
        <p:spPr>
          <a:xfrm>
            <a:off x="594363" y="331475"/>
            <a:ext cx="7955280" cy="448056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pic>
        <p:nvPicPr>
          <p:cNvPr id="827" name="Google Shape;827;p113"/>
          <p:cNvPicPr preferRelativeResize="0"/>
          <p:nvPr/>
        </p:nvPicPr>
        <p:blipFill>
          <a:blip r:embed="rId3">
            <a:alphaModFix/>
          </a:blip>
          <a:stretch>
            <a:fillRect/>
          </a:stretch>
        </p:blipFill>
        <p:spPr>
          <a:xfrm>
            <a:off x="594363" y="331475"/>
            <a:ext cx="7955280" cy="448056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pic>
        <p:nvPicPr>
          <p:cNvPr id="832" name="Google Shape;832;p114"/>
          <p:cNvPicPr preferRelativeResize="0"/>
          <p:nvPr/>
        </p:nvPicPr>
        <p:blipFill>
          <a:blip r:embed="rId3">
            <a:alphaModFix/>
          </a:blip>
          <a:stretch>
            <a:fillRect/>
          </a:stretch>
        </p:blipFill>
        <p:spPr>
          <a:xfrm>
            <a:off x="594363" y="331475"/>
            <a:ext cx="7955280" cy="448056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pic>
        <p:nvPicPr>
          <p:cNvPr id="837" name="Google Shape;837;p115"/>
          <p:cNvPicPr preferRelativeResize="0"/>
          <p:nvPr/>
        </p:nvPicPr>
        <p:blipFill>
          <a:blip r:embed="rId3">
            <a:alphaModFix/>
          </a:blip>
          <a:stretch>
            <a:fillRect/>
          </a:stretch>
        </p:blipFill>
        <p:spPr>
          <a:xfrm>
            <a:off x="594363" y="331475"/>
            <a:ext cx="7955280" cy="448056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pic>
        <p:nvPicPr>
          <p:cNvPr id="842" name="Google Shape;842;p116"/>
          <p:cNvPicPr preferRelativeResize="0"/>
          <p:nvPr/>
        </p:nvPicPr>
        <p:blipFill>
          <a:blip r:embed="rId3">
            <a:alphaModFix/>
          </a:blip>
          <a:stretch>
            <a:fillRect/>
          </a:stretch>
        </p:blipFill>
        <p:spPr>
          <a:xfrm>
            <a:off x="594363" y="331475"/>
            <a:ext cx="7955280" cy="448056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pic>
        <p:nvPicPr>
          <p:cNvPr id="847" name="Google Shape;847;p117"/>
          <p:cNvPicPr preferRelativeResize="0"/>
          <p:nvPr/>
        </p:nvPicPr>
        <p:blipFill>
          <a:blip r:embed="rId3">
            <a:alphaModFix/>
          </a:blip>
          <a:stretch>
            <a:fillRect/>
          </a:stretch>
        </p:blipFill>
        <p:spPr>
          <a:xfrm>
            <a:off x="594363" y="331475"/>
            <a:ext cx="7955280" cy="448056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pic>
        <p:nvPicPr>
          <p:cNvPr id="852" name="Google Shape;852;p118"/>
          <p:cNvPicPr preferRelativeResize="0"/>
          <p:nvPr/>
        </p:nvPicPr>
        <p:blipFill>
          <a:blip r:embed="rId3">
            <a:alphaModFix/>
          </a:blip>
          <a:stretch>
            <a:fillRect/>
          </a:stretch>
        </p:blipFill>
        <p:spPr>
          <a:xfrm>
            <a:off x="594363" y="331475"/>
            <a:ext cx="7955280" cy="448056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pic>
        <p:nvPicPr>
          <p:cNvPr id="857" name="Google Shape;857;p119"/>
          <p:cNvPicPr preferRelativeResize="0"/>
          <p:nvPr/>
        </p:nvPicPr>
        <p:blipFill>
          <a:blip r:embed="rId3">
            <a:alphaModFix/>
          </a:blip>
          <a:stretch>
            <a:fillRect/>
          </a:stretch>
        </p:blipFill>
        <p:spPr>
          <a:xfrm>
            <a:off x="594363" y="331475"/>
            <a:ext cx="7955280" cy="448056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pic>
        <p:nvPicPr>
          <p:cNvPr id="862" name="Google Shape;862;p120"/>
          <p:cNvPicPr preferRelativeResize="0"/>
          <p:nvPr/>
        </p:nvPicPr>
        <p:blipFill>
          <a:blip r:embed="rId3">
            <a:alphaModFix/>
          </a:blip>
          <a:stretch>
            <a:fillRect/>
          </a:stretch>
        </p:blipFill>
        <p:spPr>
          <a:xfrm>
            <a:off x="594363" y="331475"/>
            <a:ext cx="7955280" cy="448056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pic>
        <p:nvPicPr>
          <p:cNvPr id="867" name="Google Shape;867;p121"/>
          <p:cNvPicPr preferRelativeResize="0"/>
          <p:nvPr/>
        </p:nvPicPr>
        <p:blipFill>
          <a:blip r:embed="rId3">
            <a:alphaModFix/>
          </a:blip>
          <a:stretch>
            <a:fillRect/>
          </a:stretch>
        </p:blipFill>
        <p:spPr>
          <a:xfrm>
            <a:off x="594363" y="331475"/>
            <a:ext cx="7955280" cy="448056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9"/>
          <p:cNvSpPr txBox="1"/>
          <p:nvPr>
            <p:ph type="title"/>
          </p:nvPr>
        </p:nvSpPr>
        <p:spPr>
          <a:xfrm>
            <a:off x="269248" y="202500"/>
            <a:ext cx="8188800" cy="566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000"/>
              <a:buNone/>
            </a:pPr>
            <a:r>
              <a:rPr lang="en"/>
              <a:t>Identity Provider role is designed for users to reuse their existing identity provider at various service/data providers</a:t>
            </a:r>
            <a:endParaRPr/>
          </a:p>
        </p:txBody>
      </p:sp>
      <p:grpSp>
        <p:nvGrpSpPr>
          <p:cNvPr id="428" name="Google Shape;428;p59"/>
          <p:cNvGrpSpPr/>
          <p:nvPr/>
        </p:nvGrpSpPr>
        <p:grpSpPr>
          <a:xfrm>
            <a:off x="359054" y="1080000"/>
            <a:ext cx="8098920" cy="3510000"/>
            <a:chOff x="0" y="0"/>
            <a:chExt cx="10800000" cy="4680000"/>
          </a:xfrm>
        </p:grpSpPr>
        <p:sp>
          <p:nvSpPr>
            <p:cNvPr id="429" name="Google Shape;429;p59"/>
            <p:cNvSpPr/>
            <p:nvPr/>
          </p:nvSpPr>
          <p:spPr>
            <a:xfrm>
              <a:off x="0" y="0"/>
              <a:ext cx="10800000" cy="4680000"/>
            </a:xfrm>
            <a:prstGeom prst="roundRect">
              <a:avLst>
                <a:gd fmla="val 10000" name="adj"/>
              </a:avLst>
            </a:prstGeom>
            <a:solidFill>
              <a:schemeClr val="lt1"/>
            </a:solidFill>
            <a:ln cap="flat" cmpd="sng" w="25400">
              <a:solidFill>
                <a:srgbClr val="E6C1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0" name="Google Shape;430;p59"/>
            <p:cNvSpPr txBox="1"/>
            <p:nvPr/>
          </p:nvSpPr>
          <p:spPr>
            <a:xfrm>
              <a:off x="2628000" y="0"/>
              <a:ext cx="8172000" cy="4680000"/>
            </a:xfrm>
            <a:prstGeom prst="rect">
              <a:avLst/>
            </a:prstGeom>
            <a:noFill/>
            <a:ln>
              <a:noFill/>
            </a:ln>
          </p:spPr>
          <p:txBody>
            <a:bodyPr anchorCtr="0" anchor="t" bIns="85725" lIns="85725" spcFirstLastPara="1" rIns="85725" wrap="square" tIns="85725">
              <a:noAutofit/>
            </a:bodyPr>
            <a:lstStyle/>
            <a:p>
              <a:pPr indent="0" lvl="0" marL="0" marR="0" rtl="0" algn="l">
                <a:lnSpc>
                  <a:spcPct val="90000"/>
                </a:lnSpc>
                <a:spcBef>
                  <a:spcPts val="0"/>
                </a:spcBef>
                <a:spcAft>
                  <a:spcPts val="0"/>
                </a:spcAft>
                <a:buClr>
                  <a:srgbClr val="000000"/>
                </a:buClr>
                <a:buSzPts val="2200"/>
                <a:buFont typeface="Arial"/>
                <a:buNone/>
              </a:pPr>
              <a:r>
                <a:rPr b="0" i="0" lang="en" sz="2200" u="none" cap="none" strike="noStrike">
                  <a:latin typeface="Arial"/>
                  <a:ea typeface="Arial"/>
                  <a:cs typeface="Arial"/>
                  <a:sym typeface="Arial"/>
                </a:rPr>
                <a:t>Identity Provider</a:t>
              </a:r>
              <a:endParaRPr sz="1000"/>
            </a:p>
            <a:p>
              <a:pPr indent="-158750" lvl="1" marL="165100" marR="0" rtl="0" algn="l">
                <a:lnSpc>
                  <a:spcPct val="90000"/>
                </a:lnSpc>
                <a:spcBef>
                  <a:spcPts val="800"/>
                </a:spcBef>
                <a:spcAft>
                  <a:spcPts val="0"/>
                </a:spcAft>
                <a:buSzPts val="1700"/>
                <a:buFont typeface="Arial"/>
                <a:buChar char="•"/>
              </a:pPr>
              <a:r>
                <a:rPr b="0" i="0" lang="en" sz="1700" u="none" cap="none" strike="noStrike">
                  <a:latin typeface="Arial"/>
                  <a:ea typeface="Arial"/>
                  <a:cs typeface="Arial"/>
                  <a:sym typeface="Arial"/>
                </a:rPr>
                <a:t>The Identity Provider role deals with the human identities with varying level of assurances, as defined in eIDAS framework, to support various use cases </a:t>
              </a:r>
              <a:endParaRPr b="0" i="0" sz="1700" u="none" cap="none" strike="noStrike">
                <a:latin typeface="Arial"/>
                <a:ea typeface="Arial"/>
                <a:cs typeface="Arial"/>
                <a:sym typeface="Arial"/>
              </a:endParaRPr>
            </a:p>
            <a:p>
              <a:pPr indent="-158750" lvl="1" marL="165100" marR="0" rtl="0" algn="l">
                <a:lnSpc>
                  <a:spcPct val="90000"/>
                </a:lnSpc>
                <a:spcBef>
                  <a:spcPts val="300"/>
                </a:spcBef>
                <a:spcAft>
                  <a:spcPts val="0"/>
                </a:spcAft>
                <a:buSzPts val="1700"/>
                <a:buFont typeface="Arial"/>
                <a:buChar char="•"/>
              </a:pPr>
              <a:r>
                <a:rPr lang="en" sz="1700"/>
                <a:t>It is based on OpenID Connect as standard, however, with slight adjustment to make it better suitable for B2B, B2G, G2G and of course B2C and G2C </a:t>
              </a:r>
              <a:endParaRPr sz="1700"/>
            </a:p>
            <a:p>
              <a:pPr indent="-158750" lvl="1" marL="165100" marR="0" rtl="0" algn="l">
                <a:lnSpc>
                  <a:spcPct val="90000"/>
                </a:lnSpc>
                <a:spcBef>
                  <a:spcPts val="300"/>
                </a:spcBef>
                <a:spcAft>
                  <a:spcPts val="0"/>
                </a:spcAft>
                <a:buSzPts val="1700"/>
                <a:buFont typeface="Arial"/>
                <a:buChar char="•"/>
              </a:pPr>
              <a:r>
                <a:rPr b="0" i="0" lang="en" sz="1700" u="none" cap="none" strike="noStrike">
                  <a:latin typeface="Arial"/>
                  <a:ea typeface="Arial"/>
                  <a:cs typeface="Arial"/>
                  <a:sym typeface="Arial"/>
                </a:rPr>
                <a:t>Depending on the criticality of the data, appropriate level of assurance for an identity can be requested</a:t>
              </a:r>
              <a:endParaRPr b="0" i="0" sz="1700" u="none" cap="none" strike="noStrike">
                <a:latin typeface="Arial"/>
                <a:ea typeface="Arial"/>
                <a:cs typeface="Arial"/>
                <a:sym typeface="Arial"/>
              </a:endParaRPr>
            </a:p>
            <a:p>
              <a:pPr indent="-158750" lvl="1" marL="165100" marR="0" rtl="0" algn="l">
                <a:lnSpc>
                  <a:spcPct val="90000"/>
                </a:lnSpc>
                <a:spcBef>
                  <a:spcPts val="300"/>
                </a:spcBef>
                <a:spcAft>
                  <a:spcPts val="0"/>
                </a:spcAft>
                <a:buSzPts val="1700"/>
                <a:buFont typeface="Arial"/>
                <a:buChar char="•"/>
              </a:pPr>
              <a:r>
                <a:rPr b="0" i="0" lang="en" sz="1700" u="none" cap="none" strike="noStrike">
                  <a:latin typeface="Arial"/>
                  <a:ea typeface="Arial"/>
                  <a:cs typeface="Arial"/>
                  <a:sym typeface="Arial"/>
                </a:rPr>
                <a:t>iSHARE specifications are designed such that service/data provider does not necessarily need to pre-register an identity provider as it can verify if it is an iSHARE certified provider from iSHARE satellite</a:t>
              </a:r>
              <a:endParaRPr sz="1000"/>
            </a:p>
            <a:p>
              <a:pPr indent="0" lvl="0" marL="685800" marR="0" rtl="0" algn="l">
                <a:lnSpc>
                  <a:spcPct val="90000"/>
                </a:lnSpc>
                <a:spcBef>
                  <a:spcPts val="300"/>
                </a:spcBef>
                <a:spcAft>
                  <a:spcPts val="0"/>
                </a:spcAft>
                <a:buNone/>
              </a:pPr>
              <a:r>
                <a:t/>
              </a:r>
              <a:endParaRPr sz="1000"/>
            </a:p>
          </p:txBody>
        </p:sp>
        <p:sp>
          <p:nvSpPr>
            <p:cNvPr id="431" name="Google Shape;431;p59"/>
            <p:cNvSpPr/>
            <p:nvPr/>
          </p:nvSpPr>
          <p:spPr>
            <a:xfrm>
              <a:off x="468000" y="468000"/>
              <a:ext cx="2160000" cy="3744000"/>
            </a:xfrm>
            <a:prstGeom prst="roundRect">
              <a:avLst>
                <a:gd fmla="val 10000" name="adj"/>
              </a:avLst>
            </a:prstGeom>
            <a:blipFill rotWithShape="1">
              <a:blip r:embed="rId3">
                <a:alphaModFix/>
              </a:blip>
              <a:stretch>
                <a:fillRect b="21159" l="0" r="0" t="21149"/>
              </a:stretch>
            </a:blipFill>
            <a:ln cap="flat" cmpd="sng" w="25400">
              <a:solidFill>
                <a:srgbClr val="E6C1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432" name="Google Shape;432;p59"/>
          <p:cNvSpPr txBox="1"/>
          <p:nvPr>
            <p:ph idx="12" type="sldNum"/>
          </p:nvPr>
        </p:nvSpPr>
        <p:spPr>
          <a:xfrm>
            <a:off x="4055340" y="4869659"/>
            <a:ext cx="10332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pic>
        <p:nvPicPr>
          <p:cNvPr id="872" name="Google Shape;872;p122"/>
          <p:cNvPicPr preferRelativeResize="0"/>
          <p:nvPr/>
        </p:nvPicPr>
        <p:blipFill>
          <a:blip r:embed="rId3">
            <a:alphaModFix/>
          </a:blip>
          <a:stretch>
            <a:fillRect/>
          </a:stretch>
        </p:blipFill>
        <p:spPr>
          <a:xfrm>
            <a:off x="594363" y="331475"/>
            <a:ext cx="7955280" cy="448056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pic>
        <p:nvPicPr>
          <p:cNvPr id="877" name="Google Shape;877;p123"/>
          <p:cNvPicPr preferRelativeResize="0"/>
          <p:nvPr/>
        </p:nvPicPr>
        <p:blipFill>
          <a:blip r:embed="rId3">
            <a:alphaModFix/>
          </a:blip>
          <a:stretch>
            <a:fillRect/>
          </a:stretch>
        </p:blipFill>
        <p:spPr>
          <a:xfrm>
            <a:off x="594363" y="331475"/>
            <a:ext cx="7955280" cy="448056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pic>
        <p:nvPicPr>
          <p:cNvPr id="882" name="Google Shape;882;p124"/>
          <p:cNvPicPr preferRelativeResize="0"/>
          <p:nvPr/>
        </p:nvPicPr>
        <p:blipFill>
          <a:blip r:embed="rId3">
            <a:alphaModFix/>
          </a:blip>
          <a:stretch>
            <a:fillRect/>
          </a:stretch>
        </p:blipFill>
        <p:spPr>
          <a:xfrm>
            <a:off x="594363" y="331475"/>
            <a:ext cx="7955280" cy="448056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pic>
        <p:nvPicPr>
          <p:cNvPr id="887" name="Google Shape;887;p125"/>
          <p:cNvPicPr preferRelativeResize="0"/>
          <p:nvPr/>
        </p:nvPicPr>
        <p:blipFill>
          <a:blip r:embed="rId3">
            <a:alphaModFix/>
          </a:blip>
          <a:stretch>
            <a:fillRect/>
          </a:stretch>
        </p:blipFill>
        <p:spPr>
          <a:xfrm>
            <a:off x="594363" y="331475"/>
            <a:ext cx="7955280" cy="448056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pic>
        <p:nvPicPr>
          <p:cNvPr id="892" name="Google Shape;892;p126"/>
          <p:cNvPicPr preferRelativeResize="0"/>
          <p:nvPr/>
        </p:nvPicPr>
        <p:blipFill>
          <a:blip r:embed="rId3">
            <a:alphaModFix/>
          </a:blip>
          <a:stretch>
            <a:fillRect/>
          </a:stretch>
        </p:blipFill>
        <p:spPr>
          <a:xfrm>
            <a:off x="594363" y="331475"/>
            <a:ext cx="7955280" cy="448056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pic>
        <p:nvPicPr>
          <p:cNvPr id="897" name="Google Shape;897;p127"/>
          <p:cNvPicPr preferRelativeResize="0"/>
          <p:nvPr/>
        </p:nvPicPr>
        <p:blipFill>
          <a:blip r:embed="rId3">
            <a:alphaModFix/>
          </a:blip>
          <a:stretch>
            <a:fillRect/>
          </a:stretch>
        </p:blipFill>
        <p:spPr>
          <a:xfrm>
            <a:off x="594363" y="331475"/>
            <a:ext cx="7955280" cy="448056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pic>
        <p:nvPicPr>
          <p:cNvPr id="902" name="Google Shape;902;p128"/>
          <p:cNvPicPr preferRelativeResize="0"/>
          <p:nvPr/>
        </p:nvPicPr>
        <p:blipFill>
          <a:blip r:embed="rId3">
            <a:alphaModFix/>
          </a:blip>
          <a:stretch>
            <a:fillRect/>
          </a:stretch>
        </p:blipFill>
        <p:spPr>
          <a:xfrm>
            <a:off x="594363" y="331475"/>
            <a:ext cx="7955280" cy="448056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29"/>
          <p:cNvSpPr txBox="1"/>
          <p:nvPr>
            <p:ph type="title"/>
          </p:nvPr>
        </p:nvSpPr>
        <p:spPr>
          <a:xfrm>
            <a:off x="359054" y="270000"/>
            <a:ext cx="8099100" cy="75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Further reading and useful links</a:t>
            </a:r>
            <a:endParaRPr/>
          </a:p>
        </p:txBody>
      </p:sp>
      <p:sp>
        <p:nvSpPr>
          <p:cNvPr id="908" name="Google Shape;908;p129"/>
          <p:cNvSpPr txBox="1"/>
          <p:nvPr>
            <p:ph idx="1" type="body"/>
          </p:nvPr>
        </p:nvSpPr>
        <p:spPr>
          <a:xfrm>
            <a:off x="359054" y="1080000"/>
            <a:ext cx="8099100" cy="3510000"/>
          </a:xfrm>
          <a:prstGeom prst="rect">
            <a:avLst/>
          </a:prstGeom>
        </p:spPr>
        <p:txBody>
          <a:bodyPr anchorCtr="0" anchor="t" bIns="0" lIns="0" spcFirstLastPara="1" rIns="0" wrap="square" tIns="0">
            <a:noAutofit/>
          </a:bodyPr>
          <a:lstStyle/>
          <a:p>
            <a:pPr indent="-323850" lvl="0" marL="457200" rtl="0" algn="l">
              <a:lnSpc>
                <a:spcPct val="115000"/>
              </a:lnSpc>
              <a:spcBef>
                <a:spcPts val="400"/>
              </a:spcBef>
              <a:spcAft>
                <a:spcPts val="0"/>
              </a:spcAft>
              <a:buSzPts val="1500"/>
              <a:buChar char="■"/>
            </a:pPr>
            <a:r>
              <a:rPr lang="en"/>
              <a:t>iSHARE framework covering all aspects - </a:t>
            </a:r>
            <a:r>
              <a:rPr lang="en" u="sng">
                <a:solidFill>
                  <a:schemeClr val="hlink"/>
                </a:solidFill>
                <a:hlinkClick r:id="rId3"/>
              </a:rPr>
              <a:t>https://scheme.ishareworks.org</a:t>
            </a:r>
            <a:endParaRPr/>
          </a:p>
          <a:p>
            <a:pPr indent="-323850" lvl="0" marL="457200" rtl="0" algn="l">
              <a:lnSpc>
                <a:spcPct val="115000"/>
              </a:lnSpc>
              <a:spcBef>
                <a:spcPts val="0"/>
              </a:spcBef>
              <a:spcAft>
                <a:spcPts val="0"/>
              </a:spcAft>
              <a:buSzPts val="1500"/>
              <a:buChar char="■"/>
            </a:pPr>
            <a:r>
              <a:rPr lang="en"/>
              <a:t>iSHARE developer portal - </a:t>
            </a:r>
            <a:r>
              <a:rPr lang="en" u="sng">
                <a:solidFill>
                  <a:schemeClr val="hlink"/>
                </a:solidFill>
                <a:hlinkClick r:id="rId4"/>
              </a:rPr>
              <a:t>https://dev.ishareworks.org</a:t>
            </a:r>
            <a:r>
              <a:rPr lang="en"/>
              <a:t> </a:t>
            </a:r>
            <a:endParaRPr/>
          </a:p>
          <a:p>
            <a:pPr indent="-323850" lvl="1" marL="914400" rtl="0" algn="l">
              <a:lnSpc>
                <a:spcPct val="115000"/>
              </a:lnSpc>
              <a:spcBef>
                <a:spcPts val="0"/>
              </a:spcBef>
              <a:spcAft>
                <a:spcPts val="0"/>
              </a:spcAft>
              <a:buSzPts val="1500"/>
              <a:buChar char="■"/>
            </a:pPr>
            <a:r>
              <a:rPr lang="en"/>
              <a:t>Postman collections for fictional use case - </a:t>
            </a:r>
            <a:r>
              <a:rPr lang="en" u="sng">
                <a:solidFill>
                  <a:schemeClr val="hlink"/>
                </a:solidFill>
                <a:hlinkClick r:id="rId5"/>
              </a:rPr>
              <a:t>https://dev.ishareworks.org/demo-and-testing/postman.html#postman-collections</a:t>
            </a:r>
            <a:endParaRPr/>
          </a:p>
          <a:p>
            <a:pPr indent="-323850" lvl="1" marL="914400" rtl="0" algn="l">
              <a:lnSpc>
                <a:spcPct val="115000"/>
              </a:lnSpc>
              <a:spcBef>
                <a:spcPts val="0"/>
              </a:spcBef>
              <a:spcAft>
                <a:spcPts val="0"/>
              </a:spcAft>
              <a:buSzPts val="1500"/>
              <a:buChar char="■"/>
            </a:pPr>
            <a:r>
              <a:rPr lang="en"/>
              <a:t>Dummy participants in various roles for testing purposes - </a:t>
            </a:r>
            <a:r>
              <a:rPr lang="en" u="sng">
                <a:solidFill>
                  <a:schemeClr val="hlink"/>
                </a:solidFill>
                <a:hlinkClick r:id="rId6"/>
              </a:rPr>
              <a:t>https://dev.ishareworks.org/demo-and-testing/test-participants.html</a:t>
            </a:r>
            <a:endParaRPr/>
          </a:p>
          <a:p>
            <a:pPr indent="-323850" lvl="0" marL="457200" rtl="0" algn="l">
              <a:lnSpc>
                <a:spcPct val="115000"/>
              </a:lnSpc>
              <a:spcBef>
                <a:spcPts val="0"/>
              </a:spcBef>
              <a:spcAft>
                <a:spcPts val="0"/>
              </a:spcAft>
              <a:buSzPts val="1500"/>
              <a:buChar char="■"/>
            </a:pPr>
            <a:r>
              <a:rPr lang="en"/>
              <a:t>JSON Web Tokens (JWT) reference and libraries - </a:t>
            </a:r>
            <a:r>
              <a:rPr lang="en" u="sng">
                <a:solidFill>
                  <a:schemeClr val="hlink"/>
                </a:solidFill>
                <a:hlinkClick r:id="rId7"/>
              </a:rPr>
              <a:t>https://jwt.io</a:t>
            </a:r>
            <a:endParaRPr/>
          </a:p>
          <a:p>
            <a:pPr indent="-323850" lvl="0" marL="457200" rtl="0" algn="l">
              <a:lnSpc>
                <a:spcPct val="115000"/>
              </a:lnSpc>
              <a:spcBef>
                <a:spcPts val="0"/>
              </a:spcBef>
              <a:spcAft>
                <a:spcPts val="0"/>
              </a:spcAft>
              <a:buSzPts val="1500"/>
              <a:buChar char="■"/>
            </a:pPr>
            <a:r>
              <a:rPr lang="en"/>
              <a:t>OAuth specifications and other materials - </a:t>
            </a:r>
            <a:r>
              <a:rPr lang="en" u="sng">
                <a:solidFill>
                  <a:schemeClr val="hlink"/>
                </a:solidFill>
                <a:hlinkClick r:id="rId8"/>
              </a:rPr>
              <a:t>https://oauth.net/2/</a:t>
            </a:r>
            <a:endParaRPr/>
          </a:p>
          <a:p>
            <a:pPr indent="-323850" lvl="0" marL="457200" rtl="0" algn="l">
              <a:lnSpc>
                <a:spcPct val="115000"/>
              </a:lnSpc>
              <a:spcBef>
                <a:spcPts val="0"/>
              </a:spcBef>
              <a:spcAft>
                <a:spcPts val="0"/>
              </a:spcAft>
              <a:buSzPts val="1500"/>
              <a:buChar char="■"/>
            </a:pPr>
            <a:r>
              <a:rPr lang="en"/>
              <a:t>OpenID Connect specifications and other materials - </a:t>
            </a:r>
            <a:r>
              <a:rPr lang="en" u="sng">
                <a:solidFill>
                  <a:schemeClr val="hlink"/>
                </a:solidFill>
                <a:hlinkClick r:id="rId9"/>
              </a:rPr>
              <a:t>https://openid.net/connect/</a:t>
            </a:r>
            <a:endParaRPr/>
          </a:p>
          <a:p>
            <a:pPr indent="-323850" lvl="0" marL="457200" rtl="0" algn="l">
              <a:lnSpc>
                <a:spcPct val="115000"/>
              </a:lnSpc>
              <a:spcBef>
                <a:spcPts val="0"/>
              </a:spcBef>
              <a:spcAft>
                <a:spcPts val="0"/>
              </a:spcAft>
              <a:buSzPts val="1500"/>
              <a:buChar char="■"/>
            </a:pPr>
            <a:r>
              <a:rPr lang="en"/>
              <a:t>eIDAS </a:t>
            </a:r>
            <a:r>
              <a:rPr lang="en" u="sng">
                <a:solidFill>
                  <a:schemeClr val="hlink"/>
                </a:solidFill>
                <a:hlinkClick r:id="rId10"/>
              </a:rPr>
              <a:t>regulation </a:t>
            </a:r>
            <a:endParaRPr/>
          </a:p>
          <a:p>
            <a:pPr indent="-323850" lvl="0" marL="457200" rtl="0" algn="l">
              <a:lnSpc>
                <a:spcPct val="115000"/>
              </a:lnSpc>
              <a:spcBef>
                <a:spcPts val="0"/>
              </a:spcBef>
              <a:spcAft>
                <a:spcPts val="0"/>
              </a:spcAft>
              <a:buSzPts val="1500"/>
              <a:buChar char="■"/>
            </a:pPr>
            <a:r>
              <a:rPr lang="en"/>
              <a:t>PKI wikipedia - </a:t>
            </a:r>
            <a:r>
              <a:rPr lang="en" u="sng">
                <a:solidFill>
                  <a:schemeClr val="hlink"/>
                </a:solidFill>
                <a:hlinkClick r:id="rId11"/>
              </a:rPr>
              <a:t>https://en.wikipedia.org/wiki/Public_key_infrastructure</a:t>
            </a:r>
            <a:r>
              <a:rPr lang="en"/>
              <a:t>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130"/>
          <p:cNvSpPr txBox="1"/>
          <p:nvPr>
            <p:ph type="ctrTitle"/>
          </p:nvPr>
        </p:nvSpPr>
        <p:spPr>
          <a:xfrm>
            <a:off x="359054" y="2339590"/>
            <a:ext cx="8425500" cy="797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a:t>
            </a:r>
            <a:r>
              <a:rPr lang="en"/>
              <a:t>4Trust IAM components</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131"/>
          <p:cNvSpPr txBox="1"/>
          <p:nvPr>
            <p:ph type="title"/>
          </p:nvPr>
        </p:nvSpPr>
        <p:spPr>
          <a:xfrm>
            <a:off x="359054" y="270000"/>
            <a:ext cx="8099100" cy="75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iSHARE Architecture using FIWARE</a:t>
            </a:r>
            <a:endParaRPr/>
          </a:p>
        </p:txBody>
      </p:sp>
      <p:sp>
        <p:nvSpPr>
          <p:cNvPr id="919" name="Google Shape;919;p131"/>
          <p:cNvSpPr txBox="1"/>
          <p:nvPr>
            <p:ph idx="1" type="body"/>
          </p:nvPr>
        </p:nvSpPr>
        <p:spPr>
          <a:xfrm>
            <a:off x="359054" y="1080000"/>
            <a:ext cx="8099100" cy="3510000"/>
          </a:xfrm>
          <a:prstGeom prst="rect">
            <a:avLst/>
          </a:prstGeom>
        </p:spPr>
        <p:txBody>
          <a:bodyPr anchorCtr="0" anchor="t" bIns="0" lIns="0" spcFirstLastPara="1" rIns="0" wrap="square" tIns="0">
            <a:noAutofit/>
          </a:bodyPr>
          <a:lstStyle/>
          <a:p>
            <a:pPr indent="-323850" lvl="0" marL="457200" rtl="0" algn="l">
              <a:spcBef>
                <a:spcPts val="400"/>
              </a:spcBef>
              <a:spcAft>
                <a:spcPts val="0"/>
              </a:spcAft>
              <a:buSzPts val="1500"/>
              <a:buChar char="●"/>
            </a:pPr>
            <a:r>
              <a:rPr lang="en"/>
              <a:t>Keyrock is the FIWARE component responsible for identity management.</a:t>
            </a:r>
            <a:endParaRPr/>
          </a:p>
          <a:p>
            <a:pPr indent="-323850" lvl="1" marL="914400" rtl="0" algn="l">
              <a:spcBef>
                <a:spcPts val="0"/>
              </a:spcBef>
              <a:spcAft>
                <a:spcPts val="0"/>
              </a:spcAft>
              <a:buSzPts val="1500"/>
              <a:buChar char="○"/>
            </a:pPr>
            <a:r>
              <a:rPr lang="en"/>
              <a:t>It supports, among others, the OAuth2 and Open ID Connect standards</a:t>
            </a:r>
            <a:endParaRPr/>
          </a:p>
          <a:p>
            <a:pPr indent="-323850" lvl="1" marL="914400" rtl="0" algn="l">
              <a:spcBef>
                <a:spcPts val="0"/>
              </a:spcBef>
              <a:spcAft>
                <a:spcPts val="0"/>
              </a:spcAft>
              <a:buSzPts val="1500"/>
              <a:buChar char="○"/>
            </a:pPr>
            <a:r>
              <a:rPr lang="en"/>
              <a:t>It is being extended to support the iSHARE specifications</a:t>
            </a:r>
            <a:endParaRPr/>
          </a:p>
          <a:p>
            <a:pPr indent="-323850" lvl="1" marL="914400" rtl="0" algn="l">
              <a:spcBef>
                <a:spcPts val="0"/>
              </a:spcBef>
              <a:spcAft>
                <a:spcPts val="0"/>
              </a:spcAft>
              <a:buSzPts val="1500"/>
              <a:buChar char="○"/>
            </a:pPr>
            <a:r>
              <a:rPr lang="en"/>
              <a:t>Plays the role of the identity provider</a:t>
            </a:r>
            <a:endParaRPr/>
          </a:p>
          <a:p>
            <a:pPr indent="-323850" lvl="1" marL="914400" rtl="0" algn="l">
              <a:spcBef>
                <a:spcPts val="0"/>
              </a:spcBef>
              <a:spcAft>
                <a:spcPts val="0"/>
              </a:spcAft>
              <a:buSzPts val="1500"/>
              <a:buChar char="○"/>
            </a:pPr>
            <a:r>
              <a:rPr lang="en"/>
              <a:t>In a near future, it will also provide the authorization registry features.</a:t>
            </a:r>
            <a:endParaRPr/>
          </a:p>
          <a:p>
            <a:pPr indent="-323850" lvl="0" marL="457200" rtl="0" algn="l">
              <a:spcBef>
                <a:spcPts val="0"/>
              </a:spcBef>
              <a:spcAft>
                <a:spcPts val="0"/>
              </a:spcAft>
              <a:buSzPts val="1500"/>
              <a:buChar char="●"/>
            </a:pPr>
            <a:r>
              <a:rPr lang="en"/>
              <a:t>API Umbrella is an open source API management platform for exposing and securing web service APIs.</a:t>
            </a:r>
            <a:endParaRPr/>
          </a:p>
          <a:p>
            <a:pPr indent="-323850" lvl="1" marL="914400" rtl="0" algn="l">
              <a:spcBef>
                <a:spcPts val="400"/>
              </a:spcBef>
              <a:spcAft>
                <a:spcPts val="0"/>
              </a:spcAft>
              <a:buSzPts val="1500"/>
              <a:buChar char="○"/>
            </a:pPr>
            <a:r>
              <a:rPr lang="en"/>
              <a:t>It acts as a proxy that provides access control, rate limiting, analytics, … to API services. We will use it to protect our context broker instances.</a:t>
            </a:r>
            <a:endParaRPr/>
          </a:p>
          <a:p>
            <a:pPr indent="-323850" lvl="1" marL="914400" rtl="0" algn="l">
              <a:spcBef>
                <a:spcPts val="400"/>
              </a:spcBef>
              <a:spcAft>
                <a:spcPts val="0"/>
              </a:spcAft>
              <a:buSzPts val="1500"/>
              <a:buChar char="○"/>
            </a:pPr>
            <a:r>
              <a:rPr lang="en"/>
              <a:t>It is being extended to comply with iSHARE specifications.</a:t>
            </a:r>
            <a:endParaRPr/>
          </a:p>
          <a:p>
            <a:pPr indent="-323850" lvl="0" marL="457200" rtl="0" algn="l">
              <a:spcBef>
                <a:spcPts val="400"/>
              </a:spcBef>
              <a:spcAft>
                <a:spcPts val="0"/>
              </a:spcAft>
              <a:buSzPts val="1500"/>
              <a:buChar char="●"/>
            </a:pPr>
            <a:r>
              <a:rPr lang="en"/>
              <a:t>Until officially released, release candidate docker images should be used. At the moment:</a:t>
            </a:r>
            <a:endParaRPr/>
          </a:p>
          <a:p>
            <a:pPr indent="-323850" lvl="1" marL="914400" rtl="0" algn="l">
              <a:spcBef>
                <a:spcPts val="400"/>
              </a:spcBef>
              <a:spcAft>
                <a:spcPts val="0"/>
              </a:spcAft>
              <a:buSzPts val="1500"/>
              <a:buChar char="○"/>
            </a:pPr>
            <a:r>
              <a:rPr lang="en"/>
              <a:t>fiware/idm:i4trust-rc2  for Keyrock</a:t>
            </a:r>
            <a:endParaRPr/>
          </a:p>
          <a:p>
            <a:pPr indent="-323850" lvl="1" marL="914400" rtl="0" algn="l">
              <a:spcBef>
                <a:spcPts val="400"/>
              </a:spcBef>
              <a:spcAft>
                <a:spcPts val="0"/>
              </a:spcAft>
              <a:buSzPts val="1500"/>
              <a:buChar char="○"/>
            </a:pPr>
            <a:r>
              <a:rPr lang="en"/>
              <a:t>And fiware/api-umbrella:i4trust-rc3 for API Umbrella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0"/>
          <p:cNvSpPr txBox="1"/>
          <p:nvPr>
            <p:ph type="title"/>
          </p:nvPr>
        </p:nvSpPr>
        <p:spPr>
          <a:xfrm>
            <a:off x="359054" y="270000"/>
            <a:ext cx="8099100" cy="75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Authorisations Registry (provider) role</a:t>
            </a:r>
            <a:endParaRPr/>
          </a:p>
        </p:txBody>
      </p:sp>
      <p:pic>
        <p:nvPicPr>
          <p:cNvPr id="438" name="Google Shape;438;p60"/>
          <p:cNvPicPr preferRelativeResize="0"/>
          <p:nvPr/>
        </p:nvPicPr>
        <p:blipFill>
          <a:blip r:embed="rId3">
            <a:alphaModFix/>
          </a:blip>
          <a:stretch>
            <a:fillRect/>
          </a:stretch>
        </p:blipFill>
        <p:spPr>
          <a:xfrm>
            <a:off x="592275" y="1024800"/>
            <a:ext cx="7959442" cy="3813899"/>
          </a:xfrm>
          <a:prstGeom prst="rect">
            <a:avLst/>
          </a:prstGeom>
          <a:noFill/>
          <a:ln>
            <a:noFill/>
          </a:ln>
        </p:spPr>
      </p:pic>
      <p:pic>
        <p:nvPicPr>
          <p:cNvPr id="439" name="Google Shape;439;p60"/>
          <p:cNvPicPr preferRelativeResize="0"/>
          <p:nvPr/>
        </p:nvPicPr>
        <p:blipFill>
          <a:blip r:embed="rId4">
            <a:alphaModFix/>
          </a:blip>
          <a:stretch>
            <a:fillRect/>
          </a:stretch>
        </p:blipFill>
        <p:spPr>
          <a:xfrm>
            <a:off x="7447875" y="3784125"/>
            <a:ext cx="1054575" cy="10545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132"/>
          <p:cNvSpPr txBox="1"/>
          <p:nvPr>
            <p:ph type="title"/>
          </p:nvPr>
        </p:nvSpPr>
        <p:spPr>
          <a:xfrm>
            <a:off x="359054" y="270000"/>
            <a:ext cx="8099100" cy="75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iSHARE Architecture using FIWARE</a:t>
            </a:r>
            <a:endParaRPr/>
          </a:p>
        </p:txBody>
      </p:sp>
      <p:pic>
        <p:nvPicPr>
          <p:cNvPr descr="Components" id="925" name="Google Shape;925;p132" title="Components"/>
          <p:cNvPicPr preferRelativeResize="0"/>
          <p:nvPr/>
        </p:nvPicPr>
        <p:blipFill>
          <a:blip r:embed="rId3">
            <a:alphaModFix/>
          </a:blip>
          <a:stretch>
            <a:fillRect/>
          </a:stretch>
        </p:blipFill>
        <p:spPr>
          <a:xfrm>
            <a:off x="2242637" y="639788"/>
            <a:ext cx="4658725" cy="439042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133"/>
          <p:cNvSpPr txBox="1"/>
          <p:nvPr>
            <p:ph type="title"/>
          </p:nvPr>
        </p:nvSpPr>
        <p:spPr>
          <a:xfrm>
            <a:off x="359054" y="270000"/>
            <a:ext cx="8099100" cy="75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Requirements to deploy </a:t>
            </a:r>
            <a:endParaRPr/>
          </a:p>
        </p:txBody>
      </p:sp>
      <p:sp>
        <p:nvSpPr>
          <p:cNvPr id="931" name="Google Shape;931;p133"/>
          <p:cNvSpPr txBox="1"/>
          <p:nvPr>
            <p:ph idx="1" type="body"/>
          </p:nvPr>
        </p:nvSpPr>
        <p:spPr>
          <a:xfrm>
            <a:off x="359054" y="1080000"/>
            <a:ext cx="8099100" cy="3510000"/>
          </a:xfrm>
          <a:prstGeom prst="rect">
            <a:avLst/>
          </a:prstGeom>
        </p:spPr>
        <p:txBody>
          <a:bodyPr anchorCtr="0" anchor="t" bIns="0" lIns="0" spcFirstLastPara="1" rIns="0" wrap="square" tIns="0">
            <a:noAutofit/>
          </a:bodyPr>
          <a:lstStyle/>
          <a:p>
            <a:pPr indent="-323850" lvl="0" marL="457200" rtl="0" algn="l">
              <a:spcBef>
                <a:spcPts val="400"/>
              </a:spcBef>
              <a:spcAft>
                <a:spcPts val="0"/>
              </a:spcAft>
              <a:buSzPts val="1500"/>
              <a:buChar char="●"/>
            </a:pPr>
            <a:r>
              <a:rPr lang="en"/>
              <a:t>To be registered as a iSHARE party. This means to have a certificate signed by a test CA with the associated private key. Also means to have access credentials to the iSHARE Satellite and Authorization Registry instance to be used.</a:t>
            </a:r>
            <a:endParaRPr/>
          </a:p>
          <a:p>
            <a:pPr indent="-323850" lvl="0" marL="457200" rtl="0" algn="l">
              <a:spcBef>
                <a:spcPts val="0"/>
              </a:spcBef>
              <a:spcAft>
                <a:spcPts val="0"/>
              </a:spcAft>
              <a:buSzPts val="1500"/>
              <a:buChar char="●"/>
            </a:pPr>
            <a:r>
              <a:rPr lang="en"/>
              <a:t>Please, contact Rajiv for requesting testing credentials and access to those services.</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34"/>
          <p:cNvSpPr txBox="1"/>
          <p:nvPr>
            <p:ph type="title"/>
          </p:nvPr>
        </p:nvSpPr>
        <p:spPr>
          <a:xfrm>
            <a:off x="359054" y="270000"/>
            <a:ext cx="8099100" cy="75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Setting up Keyrock: i4Trust related environment variables</a:t>
            </a:r>
            <a:endParaRPr/>
          </a:p>
        </p:txBody>
      </p:sp>
      <p:sp>
        <p:nvSpPr>
          <p:cNvPr id="937" name="Google Shape;937;p134"/>
          <p:cNvSpPr txBox="1"/>
          <p:nvPr>
            <p:ph idx="1" type="body"/>
          </p:nvPr>
        </p:nvSpPr>
        <p:spPr>
          <a:xfrm>
            <a:off x="359054" y="1080000"/>
            <a:ext cx="8099100" cy="3510000"/>
          </a:xfrm>
          <a:prstGeom prst="rect">
            <a:avLst/>
          </a:prstGeom>
        </p:spPr>
        <p:txBody>
          <a:bodyPr anchorCtr="0" anchor="t" bIns="0" lIns="0" spcFirstLastPara="1" rIns="0" wrap="square" tIns="0">
            <a:noAutofit/>
          </a:bodyPr>
          <a:lstStyle/>
          <a:p>
            <a:pPr indent="-323850" lvl="0" marL="457200" rtl="0" algn="l">
              <a:spcBef>
                <a:spcPts val="400"/>
              </a:spcBef>
              <a:spcAft>
                <a:spcPts val="0"/>
              </a:spcAft>
              <a:buSzPts val="1500"/>
              <a:buChar char="■"/>
            </a:pPr>
            <a:r>
              <a:rPr b="1" lang="en"/>
              <a:t>IDM_PR_URL:</a:t>
            </a:r>
            <a:endParaRPr b="1"/>
          </a:p>
          <a:p>
            <a:pPr indent="-323850" lvl="1" marL="914400" rtl="0" algn="l">
              <a:spcBef>
                <a:spcPts val="0"/>
              </a:spcBef>
              <a:spcAft>
                <a:spcPts val="0"/>
              </a:spcAft>
              <a:buSzPts val="1500"/>
              <a:buChar char="■"/>
            </a:pPr>
            <a:r>
              <a:rPr lang="en"/>
              <a:t>URL of the iSHARE Satellite instance to use (e.g. </a:t>
            </a:r>
            <a:r>
              <a:rPr lang="en" u="sng">
                <a:solidFill>
                  <a:schemeClr val="hlink"/>
                </a:solidFill>
                <a:hlinkClick r:id="rId3"/>
              </a:rPr>
              <a:t>https://scheme.isharetest.net</a:t>
            </a:r>
            <a:r>
              <a:rPr lang="en"/>
              <a:t>)</a:t>
            </a:r>
            <a:endParaRPr/>
          </a:p>
          <a:p>
            <a:pPr indent="-323850" lvl="1" marL="914400" rtl="0" algn="l">
              <a:spcBef>
                <a:spcPts val="0"/>
              </a:spcBef>
              <a:spcAft>
                <a:spcPts val="0"/>
              </a:spcAft>
              <a:buSzPts val="1500"/>
              <a:buChar char="■"/>
            </a:pPr>
            <a:r>
              <a:rPr lang="en"/>
              <a:t>This setting also is the one that enables i4Trust support on Keyrock</a:t>
            </a:r>
            <a:endParaRPr/>
          </a:p>
          <a:p>
            <a:pPr indent="-323850" lvl="0" marL="457200" rtl="0" algn="l">
              <a:spcBef>
                <a:spcPts val="0"/>
              </a:spcBef>
              <a:spcAft>
                <a:spcPts val="0"/>
              </a:spcAft>
              <a:buSzPts val="1500"/>
              <a:buChar char="■"/>
            </a:pPr>
            <a:r>
              <a:rPr b="1" lang="en"/>
              <a:t>IDM_PR_CLIENT_ID:</a:t>
            </a:r>
            <a:endParaRPr b="1"/>
          </a:p>
          <a:p>
            <a:pPr indent="-323850" lvl="1" marL="914400" rtl="0" algn="l">
              <a:spcBef>
                <a:spcPts val="0"/>
              </a:spcBef>
              <a:spcAft>
                <a:spcPts val="0"/>
              </a:spcAft>
              <a:buSzPts val="1500"/>
              <a:buChar char="■"/>
            </a:pPr>
            <a:r>
              <a:rPr lang="en"/>
              <a:t>party identifier (EORI) associated with this Keyrock instance</a:t>
            </a:r>
            <a:endParaRPr/>
          </a:p>
          <a:p>
            <a:pPr indent="-323850" lvl="0" marL="457200" rtl="0" algn="l">
              <a:spcBef>
                <a:spcPts val="0"/>
              </a:spcBef>
              <a:spcAft>
                <a:spcPts val="0"/>
              </a:spcAft>
              <a:buSzPts val="1500"/>
              <a:buChar char="■"/>
            </a:pPr>
            <a:r>
              <a:rPr b="1" lang="en"/>
              <a:t>IDM_PR_CLIENT_KEY_FILE:</a:t>
            </a:r>
            <a:endParaRPr b="1"/>
          </a:p>
          <a:p>
            <a:pPr indent="-323850" lvl="1" marL="914400" rtl="0" algn="l">
              <a:spcBef>
                <a:spcPts val="0"/>
              </a:spcBef>
              <a:spcAft>
                <a:spcPts val="0"/>
              </a:spcAft>
              <a:buSzPts val="1500"/>
              <a:buChar char="■"/>
            </a:pPr>
            <a:r>
              <a:rPr lang="en"/>
              <a:t>path to the private key file (PEM format)</a:t>
            </a:r>
            <a:endParaRPr/>
          </a:p>
          <a:p>
            <a:pPr indent="-323850" lvl="0" marL="457200" rtl="0" algn="l">
              <a:spcBef>
                <a:spcPts val="0"/>
              </a:spcBef>
              <a:spcAft>
                <a:spcPts val="0"/>
              </a:spcAft>
              <a:buSzPts val="1500"/>
              <a:buChar char="■"/>
            </a:pPr>
            <a:r>
              <a:rPr b="1" lang="en"/>
              <a:t>IDM_PR_CLIENT_CRT_FILE:</a:t>
            </a:r>
            <a:endParaRPr b="1"/>
          </a:p>
          <a:p>
            <a:pPr indent="-323850" lvl="1" marL="914400" rtl="0" algn="l">
              <a:spcBef>
                <a:spcPts val="0"/>
              </a:spcBef>
              <a:spcAft>
                <a:spcPts val="0"/>
              </a:spcAft>
              <a:buSzPts val="1500"/>
              <a:buChar char="■"/>
            </a:pPr>
            <a:r>
              <a:rPr lang="en"/>
              <a:t>path to the certificate chain (PEM format)</a:t>
            </a:r>
            <a:endParaRPr/>
          </a:p>
          <a:p>
            <a:pPr indent="-323850" lvl="0" marL="457200" rtl="0" algn="l">
              <a:spcBef>
                <a:spcPts val="0"/>
              </a:spcBef>
              <a:spcAft>
                <a:spcPts val="0"/>
              </a:spcAft>
              <a:buSzPts val="1500"/>
              <a:buChar char="■"/>
            </a:pPr>
            <a:r>
              <a:rPr b="1" lang="en"/>
              <a:t>IDM_AR_URL:</a:t>
            </a:r>
            <a:endParaRPr b="1"/>
          </a:p>
          <a:p>
            <a:pPr indent="-323850" lvl="1" marL="914400" rtl="0" algn="l">
              <a:spcBef>
                <a:spcPts val="0"/>
              </a:spcBef>
              <a:spcAft>
                <a:spcPts val="0"/>
              </a:spcAft>
              <a:buSzPts val="1500"/>
              <a:buChar char="■"/>
            </a:pPr>
            <a:r>
              <a:rPr lang="en"/>
              <a:t>URL of Authorization Registry instance to use (e.g. </a:t>
            </a:r>
            <a:r>
              <a:rPr lang="en" u="sng">
                <a:solidFill>
                  <a:schemeClr val="hlink"/>
                </a:solidFill>
                <a:hlinkClick r:id="rId4"/>
              </a:rPr>
              <a:t>https://ar.isharetest.net</a:t>
            </a:r>
            <a:r>
              <a:rPr lang="en"/>
              <a:t>)</a:t>
            </a:r>
            <a:endParaRPr/>
          </a:p>
          <a:p>
            <a:pPr indent="-323850" lvl="0" marL="457200" rtl="0" algn="l">
              <a:spcBef>
                <a:spcPts val="0"/>
              </a:spcBef>
              <a:spcAft>
                <a:spcPts val="0"/>
              </a:spcAft>
              <a:buSzPts val="1500"/>
              <a:buChar char="■"/>
            </a:pPr>
            <a:r>
              <a:rPr b="1" lang="en"/>
              <a:t>IDM_AR_IDENTIFIER:</a:t>
            </a:r>
            <a:endParaRPr b="1"/>
          </a:p>
          <a:p>
            <a:pPr indent="-323850" lvl="1" marL="914400" rtl="0" algn="l">
              <a:spcBef>
                <a:spcPts val="0"/>
              </a:spcBef>
              <a:spcAft>
                <a:spcPts val="0"/>
              </a:spcAft>
              <a:buSzPts val="1500"/>
              <a:buChar char="■"/>
            </a:pPr>
            <a:r>
              <a:rPr lang="en"/>
              <a:t>Party identifier (EORI) associated with the Authorization Registry instance</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35"/>
          <p:cNvSpPr txBox="1"/>
          <p:nvPr>
            <p:ph type="title"/>
          </p:nvPr>
        </p:nvSpPr>
        <p:spPr>
          <a:xfrm>
            <a:off x="359054" y="270000"/>
            <a:ext cx="8099100" cy="7548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Setting up API umbrella: i4Trust related configuration</a:t>
            </a:r>
            <a:endParaRPr/>
          </a:p>
          <a:p>
            <a:pPr indent="0" lvl="0" marL="0" rtl="0" algn="l">
              <a:spcBef>
                <a:spcPts val="0"/>
              </a:spcBef>
              <a:spcAft>
                <a:spcPts val="0"/>
              </a:spcAft>
              <a:buNone/>
            </a:pPr>
            <a:r>
              <a:t/>
            </a:r>
            <a:endParaRPr/>
          </a:p>
        </p:txBody>
      </p:sp>
      <p:sp>
        <p:nvSpPr>
          <p:cNvPr id="943" name="Google Shape;943;p135"/>
          <p:cNvSpPr txBox="1"/>
          <p:nvPr/>
        </p:nvSpPr>
        <p:spPr>
          <a:xfrm>
            <a:off x="2781250" y="1138050"/>
            <a:ext cx="5676900" cy="4465200"/>
          </a:xfrm>
          <a:prstGeom prst="rect">
            <a:avLst/>
          </a:prstGeom>
          <a:solidFill>
            <a:schemeClr val="accent6"/>
          </a:solid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br>
              <a:rPr lang="en" sz="900">
                <a:solidFill>
                  <a:schemeClr val="dk1"/>
                </a:solidFill>
                <a:latin typeface="Consolas"/>
                <a:ea typeface="Consolas"/>
                <a:cs typeface="Consolas"/>
                <a:sym typeface="Consolas"/>
              </a:rPr>
            </a:br>
            <a:r>
              <a:rPr lang="en" sz="900">
                <a:solidFill>
                  <a:schemeClr val="dk1"/>
                </a:solidFill>
                <a:latin typeface="Consolas"/>
                <a:ea typeface="Consolas"/>
                <a:cs typeface="Consolas"/>
                <a:sym typeface="Consolas"/>
              </a:rPr>
              <a:t>jws:</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identifier: EU.EORI.NLHAPPYPETS</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root_ca: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-----BEGIN CERTIFICATE-----</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-----END CERTIFICATE-----</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private_key: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-----BEGIN PRIVATE KEY-----</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MIIEvAIBADANBgkqhkiG9w0BAQEFAASCBKYwggSiAgEAAoIBAQC8yeRuxDI2/vyJ</a:t>
            </a:r>
            <a:br>
              <a:rPr lang="en" sz="900">
                <a:solidFill>
                  <a:schemeClr val="dk1"/>
                </a:solidFill>
                <a:latin typeface="Consolas"/>
                <a:ea typeface="Consolas"/>
                <a:cs typeface="Consolas"/>
                <a:sym typeface="Consolas"/>
              </a:rPr>
            </a:br>
            <a:r>
              <a:rPr lang="en" sz="900">
                <a:solidFill>
                  <a:schemeClr val="dk1"/>
                </a:solidFill>
                <a:latin typeface="Consolas"/>
                <a:ea typeface="Consolas"/>
                <a:cs typeface="Consolas"/>
                <a:sym typeface="Consolas"/>
              </a:rPr>
              <a:t>        …</a:t>
            </a:r>
            <a:br>
              <a:rPr lang="en" sz="900">
                <a:solidFill>
                  <a:schemeClr val="dk1"/>
                </a:solidFill>
                <a:latin typeface="Consolas"/>
                <a:ea typeface="Consolas"/>
                <a:cs typeface="Consolas"/>
                <a:sym typeface="Consolas"/>
              </a:rPr>
            </a:br>
            <a:r>
              <a:rPr lang="en" sz="900">
                <a:solidFill>
                  <a:schemeClr val="dk1"/>
                </a:solidFill>
                <a:latin typeface="Consolas"/>
                <a:ea typeface="Consolas"/>
                <a:cs typeface="Consolas"/>
                <a:sym typeface="Consolas"/>
              </a:rPr>
              <a:t>        -----END PRIVATE KEY-----</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x5c:</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 MIIE...Uw==</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 MIIF...vic=</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 MIIF...AQ==</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authorisation_registry:</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host: https://ar.isharetest.net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identifier: EU.EORI.NL000000004</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token_endpoint: https://ar.isharetest.net/token</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delegation_endpoint: https://ar.isharetest.net/delegation</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p:txBody>
      </p:sp>
      <p:sp>
        <p:nvSpPr>
          <p:cNvPr id="944" name="Google Shape;944;p135"/>
          <p:cNvSpPr txBox="1"/>
          <p:nvPr/>
        </p:nvSpPr>
        <p:spPr>
          <a:xfrm>
            <a:off x="359050" y="1138050"/>
            <a:ext cx="226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 this case, configuration is provided through the api-umbrella.yml file.</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136"/>
          <p:cNvSpPr txBox="1"/>
          <p:nvPr>
            <p:ph type="title"/>
          </p:nvPr>
        </p:nvSpPr>
        <p:spPr>
          <a:xfrm>
            <a:off x="359054" y="270000"/>
            <a:ext cx="8099100" cy="75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API Management with API Umbrella</a:t>
            </a:r>
            <a:endParaRPr/>
          </a:p>
        </p:txBody>
      </p:sp>
      <p:sp>
        <p:nvSpPr>
          <p:cNvPr id="950" name="Google Shape;950;p136"/>
          <p:cNvSpPr txBox="1"/>
          <p:nvPr>
            <p:ph idx="1" type="body"/>
          </p:nvPr>
        </p:nvSpPr>
        <p:spPr>
          <a:xfrm>
            <a:off x="359050" y="1080000"/>
            <a:ext cx="4886700" cy="3510000"/>
          </a:xfrm>
          <a:prstGeom prst="rect">
            <a:avLst/>
          </a:prstGeom>
        </p:spPr>
        <p:txBody>
          <a:bodyPr anchorCtr="0" anchor="t" bIns="0" lIns="0" spcFirstLastPara="1" rIns="0" wrap="square" tIns="0">
            <a:noAutofit/>
          </a:bodyPr>
          <a:lstStyle/>
          <a:p>
            <a:pPr indent="-323850" lvl="0" marL="457200" rtl="0" algn="l">
              <a:spcBef>
                <a:spcPts val="400"/>
              </a:spcBef>
              <a:spcAft>
                <a:spcPts val="0"/>
              </a:spcAft>
              <a:buSzPts val="1500"/>
              <a:buChar char="■"/>
            </a:pPr>
            <a:r>
              <a:rPr lang="en"/>
              <a:t>It support two types of entries:</a:t>
            </a:r>
            <a:endParaRPr/>
          </a:p>
          <a:p>
            <a:pPr indent="-323850" lvl="1" marL="914400" rtl="0" algn="l">
              <a:spcBef>
                <a:spcPts val="0"/>
              </a:spcBef>
              <a:spcAft>
                <a:spcPts val="0"/>
              </a:spcAft>
              <a:buSzPts val="1500"/>
              <a:buChar char="■"/>
            </a:pPr>
            <a:r>
              <a:rPr lang="en"/>
              <a:t>API Backends (this is the one we are intereste</a:t>
            </a:r>
            <a:r>
              <a:rPr lang="en"/>
              <a:t>d in)</a:t>
            </a:r>
            <a:endParaRPr/>
          </a:p>
          <a:p>
            <a:pPr indent="-323850" lvl="1" marL="914400" rtl="0" algn="l">
              <a:spcBef>
                <a:spcPts val="0"/>
              </a:spcBef>
              <a:spcAft>
                <a:spcPts val="0"/>
              </a:spcAft>
              <a:buSzPts val="1500"/>
              <a:buChar char="■"/>
            </a:pPr>
            <a:r>
              <a:rPr lang="en"/>
              <a:t>And Website Backends</a:t>
            </a:r>
            <a:endParaRPr/>
          </a:p>
          <a:p>
            <a:pPr indent="-323850" lvl="0" marL="457200" rtl="0" algn="l">
              <a:spcBef>
                <a:spcPts val="0"/>
              </a:spcBef>
              <a:spcAft>
                <a:spcPts val="0"/>
              </a:spcAft>
              <a:buSzPts val="1500"/>
              <a:buChar char="■"/>
            </a:pPr>
            <a:r>
              <a:rPr lang="en"/>
              <a:t>Changes are not automatically applied. Once you have created/updated/deleted the API Backend configuration, you have to publish them.</a:t>
            </a:r>
            <a:endParaRPr/>
          </a:p>
        </p:txBody>
      </p:sp>
      <p:pic>
        <p:nvPicPr>
          <p:cNvPr id="951" name="Google Shape;951;p136"/>
          <p:cNvPicPr preferRelativeResize="0"/>
          <p:nvPr/>
        </p:nvPicPr>
        <p:blipFill>
          <a:blip r:embed="rId3">
            <a:alphaModFix/>
          </a:blip>
          <a:stretch>
            <a:fillRect/>
          </a:stretch>
        </p:blipFill>
        <p:spPr>
          <a:xfrm>
            <a:off x="5421125" y="1024800"/>
            <a:ext cx="3297876" cy="19007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137"/>
          <p:cNvSpPr txBox="1"/>
          <p:nvPr>
            <p:ph type="title"/>
          </p:nvPr>
        </p:nvSpPr>
        <p:spPr>
          <a:xfrm>
            <a:off x="359054" y="270000"/>
            <a:ext cx="8099100" cy="75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Basic API Backend configuration</a:t>
            </a:r>
            <a:endParaRPr/>
          </a:p>
        </p:txBody>
      </p:sp>
      <p:sp>
        <p:nvSpPr>
          <p:cNvPr id="957" name="Google Shape;957;p137"/>
          <p:cNvSpPr txBox="1"/>
          <p:nvPr>
            <p:ph idx="1" type="body"/>
          </p:nvPr>
        </p:nvSpPr>
        <p:spPr>
          <a:xfrm>
            <a:off x="359050" y="1080000"/>
            <a:ext cx="3206400" cy="35157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rPr lang="en" sz="1400"/>
              <a:t>You can configure a list of backend services. In this case there is only one backend server (</a:t>
            </a:r>
            <a:r>
              <a:rPr lang="en" sz="1400" u="sng">
                <a:solidFill>
                  <a:schemeClr val="hlink"/>
                </a:solidFill>
                <a:hlinkClick r:id="rId3"/>
              </a:rPr>
              <a:t>http://orion.local:1026</a:t>
            </a:r>
            <a:r>
              <a:rPr lang="en" sz="1400"/>
              <a:t>).</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rPr lang="en" sz="1400"/>
              <a:t>“Frontend Host” is the DNS that will be associated with this API backend (Umbrella can be associated with multiple DNS names). The “Backend Host” setting allows you to pass a different “Host” header to the backend server (usually not required).</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rPr lang="en" sz="1400"/>
              <a:t>Also, it is possible to transform path prefixes.</a:t>
            </a:r>
            <a:endParaRPr sz="1400"/>
          </a:p>
        </p:txBody>
      </p:sp>
      <p:pic>
        <p:nvPicPr>
          <p:cNvPr id="958" name="Google Shape;958;p137"/>
          <p:cNvPicPr preferRelativeResize="0"/>
          <p:nvPr/>
        </p:nvPicPr>
        <p:blipFill>
          <a:blip r:embed="rId4">
            <a:alphaModFix/>
          </a:blip>
          <a:stretch>
            <a:fillRect/>
          </a:stretch>
        </p:blipFill>
        <p:spPr>
          <a:xfrm>
            <a:off x="3710544" y="1024800"/>
            <a:ext cx="5094279" cy="35157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138"/>
          <p:cNvSpPr txBox="1"/>
          <p:nvPr>
            <p:ph type="title"/>
          </p:nvPr>
        </p:nvSpPr>
        <p:spPr>
          <a:xfrm>
            <a:off x="359054" y="270000"/>
            <a:ext cx="8099100" cy="75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Enabling i4Trust support</a:t>
            </a:r>
            <a:endParaRPr/>
          </a:p>
        </p:txBody>
      </p:sp>
      <p:sp>
        <p:nvSpPr>
          <p:cNvPr id="964" name="Google Shape;964;p138"/>
          <p:cNvSpPr txBox="1"/>
          <p:nvPr>
            <p:ph idx="1" type="body"/>
          </p:nvPr>
        </p:nvSpPr>
        <p:spPr>
          <a:xfrm>
            <a:off x="359052" y="1080000"/>
            <a:ext cx="2629200" cy="35157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rPr lang="en"/>
              <a:t>API Umbrella</a:t>
            </a:r>
            <a:r>
              <a:rPr lang="en"/>
              <a:t> is able to automatically analyse the incoming NGSI-LD request and to determine the necessary policy required for each request. This is achieved by setting the “Authorization Mode” to “Context Broker attribute based - iSHARE compliant (automatically)” in the Global Request Settings section.</a:t>
            </a:r>
            <a:endParaRPr/>
          </a:p>
        </p:txBody>
      </p:sp>
      <p:pic>
        <p:nvPicPr>
          <p:cNvPr id="965" name="Google Shape;965;p138"/>
          <p:cNvPicPr preferRelativeResize="0"/>
          <p:nvPr/>
        </p:nvPicPr>
        <p:blipFill>
          <a:blip r:embed="rId3">
            <a:alphaModFix/>
          </a:blip>
          <a:stretch>
            <a:fillRect/>
          </a:stretch>
        </p:blipFill>
        <p:spPr>
          <a:xfrm>
            <a:off x="3710552" y="930900"/>
            <a:ext cx="4621113" cy="3813899"/>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39"/>
          <p:cNvSpPr txBox="1"/>
          <p:nvPr>
            <p:ph type="title"/>
          </p:nvPr>
        </p:nvSpPr>
        <p:spPr>
          <a:xfrm>
            <a:off x="359048" y="270000"/>
            <a:ext cx="3571500" cy="75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Context Broker policy example</a:t>
            </a:r>
            <a:endParaRPr/>
          </a:p>
        </p:txBody>
      </p:sp>
      <p:sp>
        <p:nvSpPr>
          <p:cNvPr id="971" name="Google Shape;971;p139"/>
          <p:cNvSpPr txBox="1"/>
          <p:nvPr>
            <p:ph idx="1" type="body"/>
          </p:nvPr>
        </p:nvSpPr>
        <p:spPr>
          <a:xfrm>
            <a:off x="359049" y="1080000"/>
            <a:ext cx="3476700" cy="35100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rPr lang="en"/>
              <a:t>This policy is telling that EU.EORI.NLPACKETDEL is allowing EU.EORI.NLNOCHEAPER to issue GET requests to read DELIVERYORDER entities, including any of their attributes.</a:t>
            </a:r>
            <a:endParaRPr/>
          </a:p>
        </p:txBody>
      </p:sp>
      <p:sp>
        <p:nvSpPr>
          <p:cNvPr id="972" name="Google Shape;972;p139"/>
          <p:cNvSpPr txBox="1"/>
          <p:nvPr/>
        </p:nvSpPr>
        <p:spPr>
          <a:xfrm>
            <a:off x="4054900" y="80350"/>
            <a:ext cx="4354800" cy="4863900"/>
          </a:xfrm>
          <a:prstGeom prst="rect">
            <a:avLst/>
          </a:prstGeom>
          <a:solidFill>
            <a:schemeClr val="accent6"/>
          </a:solid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24292E"/>
                </a:solidFill>
                <a:latin typeface="Consolas"/>
                <a:ea typeface="Consolas"/>
                <a:cs typeface="Consolas"/>
                <a:sym typeface="Consolas"/>
              </a:rPr>
              <a:t>{</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"delegationEvidence": {</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"notBefore": 1541058939,</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"notOnOrAfter": 2147483647,</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"policyIssuer": "EU.EORI.NLPACKETDEL",</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"target": {</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"accessSubject": "</a:t>
            </a:r>
            <a:r>
              <a:rPr b="1" lang="en" sz="800">
                <a:solidFill>
                  <a:srgbClr val="24292E"/>
                </a:solidFill>
                <a:latin typeface="Consolas"/>
                <a:ea typeface="Consolas"/>
                <a:cs typeface="Consolas"/>
                <a:sym typeface="Consolas"/>
              </a:rPr>
              <a:t>EU.EORI.NLNOCHEAPER</a:t>
            </a:r>
            <a:r>
              <a:rPr lang="en" sz="800">
                <a:solidFill>
                  <a:srgbClr val="24292E"/>
                </a:solidFill>
                <a:latin typeface="Consolas"/>
                <a:ea typeface="Consolas"/>
                <a:cs typeface="Consolas"/>
                <a:sym typeface="Consolas"/>
              </a:rPr>
              <a:t>"</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"policySets": [</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"maxDelegationDepth": 1,</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"target": {</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"environment": {</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"licenses": ["ISHARE.0001"]</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"policies": [</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"target": {</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"resource": {</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"type": "DELIVERYORDER",</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"identifiers": ["*"],</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"attributes": ["*"]</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"actions": [</a:t>
            </a:r>
            <a:r>
              <a:rPr b="1" lang="en" sz="800">
                <a:solidFill>
                  <a:srgbClr val="24292E"/>
                </a:solidFill>
                <a:latin typeface="Consolas"/>
                <a:ea typeface="Consolas"/>
                <a:cs typeface="Consolas"/>
                <a:sym typeface="Consolas"/>
              </a:rPr>
              <a:t>"GET"</a:t>
            </a:r>
            <a:r>
              <a:rPr lang="en" sz="800">
                <a:solidFill>
                  <a:srgbClr val="24292E"/>
                </a:solidFill>
                <a:latin typeface="Consolas"/>
                <a:ea typeface="Consolas"/>
                <a:cs typeface="Consolas"/>
                <a:sym typeface="Consolas"/>
              </a:rPr>
              <a:t>]</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"rules": [</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"effect": "Permit"</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a:t>
            </a:r>
            <a:endParaRPr sz="700">
              <a:solidFill>
                <a:srgbClr val="24292E"/>
              </a:solidFill>
              <a:latin typeface="Consolas"/>
              <a:ea typeface="Consolas"/>
              <a:cs typeface="Consolas"/>
              <a:sym typeface="Consolas"/>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40"/>
          <p:cNvSpPr txBox="1"/>
          <p:nvPr>
            <p:ph type="title"/>
          </p:nvPr>
        </p:nvSpPr>
        <p:spPr>
          <a:xfrm>
            <a:off x="359054" y="270000"/>
            <a:ext cx="8099100" cy="75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Login (step 1)</a:t>
            </a:r>
            <a:endParaRPr/>
          </a:p>
        </p:txBody>
      </p:sp>
      <p:sp>
        <p:nvSpPr>
          <p:cNvPr id="978" name="Google Shape;978;p140"/>
          <p:cNvSpPr txBox="1"/>
          <p:nvPr>
            <p:ph idx="1" type="body"/>
          </p:nvPr>
        </p:nvSpPr>
        <p:spPr>
          <a:xfrm>
            <a:off x="359052" y="1080000"/>
            <a:ext cx="2614500" cy="3510000"/>
          </a:xfrm>
          <a:prstGeom prst="rect">
            <a:avLst/>
          </a:prstGeom>
        </p:spPr>
        <p:txBody>
          <a:bodyPr anchorCtr="0" anchor="t" bIns="0" lIns="0" spcFirstLastPara="1" rIns="0" wrap="square" tIns="0">
            <a:noAutofit/>
          </a:bodyPr>
          <a:lstStyle/>
          <a:p>
            <a:pPr indent="0" lvl="0" marL="0" rtl="0" algn="l">
              <a:spcBef>
                <a:spcPts val="400"/>
              </a:spcBef>
              <a:spcAft>
                <a:spcPts val="0"/>
              </a:spcAft>
              <a:buClr>
                <a:srgbClr val="000000"/>
              </a:buClr>
              <a:buSzPts val="1100"/>
              <a:buFont typeface="Arial"/>
              <a:buNone/>
            </a:pPr>
            <a:r>
              <a:rPr lang="en"/>
              <a:t>First, generate</a:t>
            </a:r>
            <a:r>
              <a:rPr lang="en"/>
              <a:t> an iSHARE JWT signed using the JSON Web Signature standard (JWS)</a:t>
            </a:r>
            <a:endParaRPr/>
          </a:p>
        </p:txBody>
      </p:sp>
      <p:sp>
        <p:nvSpPr>
          <p:cNvPr id="979" name="Google Shape;979;p140"/>
          <p:cNvSpPr txBox="1"/>
          <p:nvPr/>
        </p:nvSpPr>
        <p:spPr>
          <a:xfrm>
            <a:off x="3170850" y="259500"/>
            <a:ext cx="5691600" cy="4624500"/>
          </a:xfrm>
          <a:prstGeom prst="rect">
            <a:avLst/>
          </a:prstGeom>
          <a:solidFill>
            <a:schemeClr val="accent6"/>
          </a:solid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&gt; Headers</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"alg": "RS256",</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"typ": "JWT",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"x5c": [ // Complete certificate chain of the party</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"MIIEhjCC….Zy9w==",</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&gt; Payload</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"jti": "99ab5bca41bb45b78d242a46f0157b7d", // Unique JWT ID</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"iss": "EU.EORI.NLMARKETPLA",</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"sub": "EU.EORI.NLMARKETPLA",</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"aud": "EU.EORI.NLHAPPYPETS", // ID (EORI) of the IDP to be accessed</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"iat": "1540827435",</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"nbf": "1540827435",</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"exp": "1540827435",  // 30 seconds after iat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"response_type": "code",</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"client_id": "EU.EORI.NLMARKETPLA",</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"scope": "openid iSHARE profile email",</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"redirect_uri": "https://www.marketplace.com/openid_connect1.0/return",</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"state": "af0ifjsldkj",</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"nonce": "c428224ca5a",</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"acr_values": "urn:http://eidas.europa.eu/LoA/NotNotified/high",</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"language": "en"</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a:t>
            </a:r>
            <a:endParaRPr sz="900"/>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141"/>
          <p:cNvSpPr txBox="1"/>
          <p:nvPr>
            <p:ph type="title"/>
          </p:nvPr>
        </p:nvSpPr>
        <p:spPr>
          <a:xfrm>
            <a:off x="359054" y="270000"/>
            <a:ext cx="8099100" cy="75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Login (step 2)</a:t>
            </a:r>
            <a:endParaRPr/>
          </a:p>
        </p:txBody>
      </p:sp>
      <p:sp>
        <p:nvSpPr>
          <p:cNvPr id="985" name="Google Shape;985;p141"/>
          <p:cNvSpPr txBox="1"/>
          <p:nvPr>
            <p:ph idx="1" type="body"/>
          </p:nvPr>
        </p:nvSpPr>
        <p:spPr>
          <a:xfrm>
            <a:off x="359052" y="1080000"/>
            <a:ext cx="2614500" cy="35100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rPr lang="en"/>
              <a:t>Make a POST request to the /authorize endpoint, so the target Identity Provider (in this case a Keyrock instance) can validate we are a trusted iSHARE party.</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
              <a:t>The JWT generated in step 1 has to be provided in the request parameter.</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
              <a:t>If everything goes well, a 204 status code will be returned along with a Location header.</a:t>
            </a:r>
            <a:endParaRPr/>
          </a:p>
        </p:txBody>
      </p:sp>
      <p:sp>
        <p:nvSpPr>
          <p:cNvPr id="986" name="Google Shape;986;p141"/>
          <p:cNvSpPr txBox="1"/>
          <p:nvPr/>
        </p:nvSpPr>
        <p:spPr>
          <a:xfrm>
            <a:off x="3185450" y="767125"/>
            <a:ext cx="5691600" cy="1438500"/>
          </a:xfrm>
          <a:prstGeom prst="rect">
            <a:avLst/>
          </a:prstGeom>
          <a:solidFill>
            <a:schemeClr val="accent6"/>
          </a:solid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&gt; Content-Type: application/x-www-form-urlencoded</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POST https://idp-pdc.i4trust.fiware.io/authorize</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response_type=code&amp;</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client_id=EU.EORI.NLMARKETPLA&amp;</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scope=iSHARE openid&amp;</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request=eyJ0eXA…YkNKOQ</a:t>
            </a:r>
            <a:endParaRPr sz="900">
              <a:solidFill>
                <a:schemeClr val="dk1"/>
              </a:solidFill>
              <a:latin typeface="Consolas"/>
              <a:ea typeface="Consolas"/>
              <a:cs typeface="Consolas"/>
              <a:sym typeface="Consola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61"/>
          <p:cNvSpPr txBox="1"/>
          <p:nvPr>
            <p:ph type="title"/>
          </p:nvPr>
        </p:nvSpPr>
        <p:spPr>
          <a:xfrm>
            <a:off x="359054" y="270000"/>
            <a:ext cx="8099100" cy="75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Example response of a fine-grained authorisation </a:t>
            </a:r>
            <a:endParaRPr/>
          </a:p>
        </p:txBody>
      </p:sp>
      <p:pic>
        <p:nvPicPr>
          <p:cNvPr id="445" name="Google Shape;445;p61"/>
          <p:cNvPicPr preferRelativeResize="0"/>
          <p:nvPr/>
        </p:nvPicPr>
        <p:blipFill>
          <a:blip r:embed="rId3">
            <a:alphaModFix/>
          </a:blip>
          <a:stretch>
            <a:fillRect/>
          </a:stretch>
        </p:blipFill>
        <p:spPr>
          <a:xfrm>
            <a:off x="687250" y="1024800"/>
            <a:ext cx="7769493" cy="38139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142"/>
          <p:cNvSpPr txBox="1"/>
          <p:nvPr>
            <p:ph idx="1" type="body"/>
          </p:nvPr>
        </p:nvSpPr>
        <p:spPr>
          <a:xfrm>
            <a:off x="359052" y="1080000"/>
            <a:ext cx="2614500" cy="35100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rPr lang="en"/>
              <a:t>Redirect user’s browser to the URL provided on the Location headers. This way, the user can provide his credentials and consent through the login page of Keyrock.</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
              <a:t>If everything goes well, Keyrock will return an authorization code using the provided redirect URI.</a:t>
            </a:r>
            <a:endParaRPr/>
          </a:p>
        </p:txBody>
      </p:sp>
      <p:sp>
        <p:nvSpPr>
          <p:cNvPr id="992" name="Google Shape;992;p142"/>
          <p:cNvSpPr txBox="1"/>
          <p:nvPr>
            <p:ph type="title"/>
          </p:nvPr>
        </p:nvSpPr>
        <p:spPr>
          <a:xfrm>
            <a:off x="359054" y="270000"/>
            <a:ext cx="8099100" cy="75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Login (step 3)</a:t>
            </a:r>
            <a:endParaRPr/>
          </a:p>
        </p:txBody>
      </p:sp>
      <p:sp>
        <p:nvSpPr>
          <p:cNvPr id="993" name="Google Shape;993;p142"/>
          <p:cNvSpPr txBox="1"/>
          <p:nvPr/>
        </p:nvSpPr>
        <p:spPr>
          <a:xfrm>
            <a:off x="3185450" y="767125"/>
            <a:ext cx="5691600" cy="641700"/>
          </a:xfrm>
          <a:prstGeom prst="rect">
            <a:avLst/>
          </a:prstGeom>
          <a:solidFill>
            <a:schemeClr val="accent6"/>
          </a:solid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900">
                <a:solidFill>
                  <a:srgbClr val="404040"/>
                </a:solidFill>
                <a:latin typeface="Consolas"/>
                <a:ea typeface="Consolas"/>
                <a:cs typeface="Consolas"/>
                <a:sym typeface="Consolas"/>
              </a:rPr>
              <a:t>&lt; Location: https://marketplace.i4trust.fiware.io/openid_connect1.0/return?</a:t>
            </a:r>
            <a:endParaRPr sz="900">
              <a:solidFill>
                <a:srgbClr val="404040"/>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04040"/>
                </a:solidFill>
                <a:latin typeface="Consolas"/>
                <a:ea typeface="Consolas"/>
                <a:cs typeface="Consolas"/>
                <a:sym typeface="Consolas"/>
              </a:rPr>
              <a:t>    code=Dmn-TbSj7OcKl5ym1j5xZsgkabzVP8dMugC81nzmeW4&amp;</a:t>
            </a:r>
            <a:endParaRPr sz="900">
              <a:solidFill>
                <a:srgbClr val="404040"/>
              </a:solidFill>
              <a:latin typeface="Consolas"/>
              <a:ea typeface="Consolas"/>
              <a:cs typeface="Consolas"/>
              <a:sym typeface="Consolas"/>
            </a:endParaRPr>
          </a:p>
          <a:p>
            <a:pPr indent="0" lvl="0" marL="0" rtl="0" algn="l">
              <a:lnSpc>
                <a:spcPct val="140000"/>
              </a:lnSpc>
              <a:spcBef>
                <a:spcPts val="0"/>
              </a:spcBef>
              <a:spcAft>
                <a:spcPts val="0"/>
              </a:spcAft>
              <a:buNone/>
            </a:pPr>
            <a:r>
              <a:rPr lang="en" sz="900">
                <a:solidFill>
                  <a:srgbClr val="404040"/>
                </a:solidFill>
                <a:latin typeface="Consolas"/>
                <a:ea typeface="Consolas"/>
                <a:cs typeface="Consolas"/>
                <a:sym typeface="Consolas"/>
              </a:rPr>
              <a:t>    state=ZqVQm4zHaEDyBhzpm1ZRH7fsxy703lq2</a:t>
            </a:r>
            <a:endParaRPr sz="900">
              <a:solidFill>
                <a:schemeClr val="dk1"/>
              </a:solidFill>
              <a:latin typeface="Consolas"/>
              <a:ea typeface="Consolas"/>
              <a:cs typeface="Consolas"/>
              <a:sym typeface="Consolas"/>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143"/>
          <p:cNvSpPr txBox="1"/>
          <p:nvPr>
            <p:ph idx="1" type="body"/>
          </p:nvPr>
        </p:nvSpPr>
        <p:spPr>
          <a:xfrm>
            <a:off x="359052" y="1080000"/>
            <a:ext cx="2614500" cy="35100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rPr lang="en"/>
              <a:t>A new</a:t>
            </a:r>
            <a:r>
              <a:rPr lang="en"/>
              <a:t> request to the /token endpoint of the Identity Provider has to be made to retrieve the final access token. </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
              <a:t>The signed JWT created in step 1 has to be provided in the client_assertion parameter of the request.</a:t>
            </a:r>
            <a:endParaRPr/>
          </a:p>
          <a:p>
            <a:pPr indent="0" lvl="0" marL="0" rtl="0" algn="l">
              <a:spcBef>
                <a:spcPts val="400"/>
              </a:spcBef>
              <a:spcAft>
                <a:spcPts val="0"/>
              </a:spcAft>
              <a:buNone/>
            </a:pPr>
            <a:r>
              <a:t/>
            </a:r>
            <a:endParaRPr/>
          </a:p>
          <a:p>
            <a:pPr indent="0" lvl="0" marL="0" rtl="0" algn="l">
              <a:spcBef>
                <a:spcPts val="400"/>
              </a:spcBef>
              <a:spcAft>
                <a:spcPts val="0"/>
              </a:spcAft>
              <a:buClr>
                <a:schemeClr val="dk1"/>
              </a:buClr>
              <a:buSzPts val="1100"/>
              <a:buFont typeface="Arial"/>
              <a:buNone/>
            </a:pPr>
            <a:r>
              <a:rPr lang="en"/>
              <a:t>The authorization code obtained in step 3 is provided within the code parameter.</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999" name="Google Shape;999;p143"/>
          <p:cNvSpPr txBox="1"/>
          <p:nvPr>
            <p:ph type="title"/>
          </p:nvPr>
        </p:nvSpPr>
        <p:spPr>
          <a:xfrm>
            <a:off x="359054" y="270000"/>
            <a:ext cx="8099100" cy="75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Login (step 4)</a:t>
            </a:r>
            <a:endParaRPr/>
          </a:p>
        </p:txBody>
      </p:sp>
      <p:sp>
        <p:nvSpPr>
          <p:cNvPr id="1000" name="Google Shape;1000;p143"/>
          <p:cNvSpPr txBox="1"/>
          <p:nvPr/>
        </p:nvSpPr>
        <p:spPr>
          <a:xfrm>
            <a:off x="3185450" y="767125"/>
            <a:ext cx="5691600" cy="1569900"/>
          </a:xfrm>
          <a:prstGeom prst="rect">
            <a:avLst/>
          </a:prstGeom>
          <a:solidFill>
            <a:schemeClr val="accent6"/>
          </a:solid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666666"/>
                </a:solidFill>
                <a:highlight>
                  <a:srgbClr val="F3F3F3"/>
                </a:highlight>
                <a:latin typeface="Consolas"/>
                <a:ea typeface="Consolas"/>
                <a:cs typeface="Consolas"/>
                <a:sym typeface="Consolas"/>
              </a:rPr>
              <a:t>&gt;</a:t>
            </a:r>
            <a:r>
              <a:rPr lang="en" sz="900">
                <a:solidFill>
                  <a:srgbClr val="404040"/>
                </a:solidFill>
                <a:highlight>
                  <a:srgbClr val="F3F3F3"/>
                </a:highlight>
                <a:latin typeface="Consolas"/>
                <a:ea typeface="Consolas"/>
                <a:cs typeface="Consolas"/>
                <a:sym typeface="Consolas"/>
              </a:rPr>
              <a:t> Content</a:t>
            </a:r>
            <a:r>
              <a:rPr lang="en" sz="900">
                <a:solidFill>
                  <a:srgbClr val="666666"/>
                </a:solidFill>
                <a:highlight>
                  <a:srgbClr val="F3F3F3"/>
                </a:highlight>
                <a:latin typeface="Consolas"/>
                <a:ea typeface="Consolas"/>
                <a:cs typeface="Consolas"/>
                <a:sym typeface="Consolas"/>
              </a:rPr>
              <a:t>-</a:t>
            </a:r>
            <a:r>
              <a:rPr lang="en" sz="900">
                <a:solidFill>
                  <a:srgbClr val="404040"/>
                </a:solidFill>
                <a:highlight>
                  <a:srgbClr val="F3F3F3"/>
                </a:highlight>
                <a:latin typeface="Consolas"/>
                <a:ea typeface="Consolas"/>
                <a:cs typeface="Consolas"/>
                <a:sym typeface="Consolas"/>
              </a:rPr>
              <a:t>Type: application</a:t>
            </a:r>
            <a:r>
              <a:rPr lang="en" sz="900">
                <a:solidFill>
                  <a:srgbClr val="666666"/>
                </a:solidFill>
                <a:highlight>
                  <a:srgbClr val="F3F3F3"/>
                </a:highlight>
                <a:latin typeface="Consolas"/>
                <a:ea typeface="Consolas"/>
                <a:cs typeface="Consolas"/>
                <a:sym typeface="Consolas"/>
              </a:rPr>
              <a:t>/</a:t>
            </a:r>
            <a:r>
              <a:rPr lang="en" sz="900">
                <a:solidFill>
                  <a:srgbClr val="404040"/>
                </a:solidFill>
                <a:highlight>
                  <a:srgbClr val="F3F3F3"/>
                </a:highlight>
                <a:latin typeface="Consolas"/>
                <a:ea typeface="Consolas"/>
                <a:cs typeface="Consolas"/>
                <a:sym typeface="Consolas"/>
              </a:rPr>
              <a:t>x</a:t>
            </a:r>
            <a:r>
              <a:rPr lang="en" sz="900">
                <a:solidFill>
                  <a:srgbClr val="666666"/>
                </a:solidFill>
                <a:highlight>
                  <a:srgbClr val="F3F3F3"/>
                </a:highlight>
                <a:latin typeface="Consolas"/>
                <a:ea typeface="Consolas"/>
                <a:cs typeface="Consolas"/>
                <a:sym typeface="Consolas"/>
              </a:rPr>
              <a:t>-</a:t>
            </a:r>
            <a:r>
              <a:rPr lang="en" sz="900">
                <a:solidFill>
                  <a:srgbClr val="404040"/>
                </a:solidFill>
                <a:highlight>
                  <a:srgbClr val="F3F3F3"/>
                </a:highlight>
                <a:latin typeface="Consolas"/>
                <a:ea typeface="Consolas"/>
                <a:cs typeface="Consolas"/>
                <a:sym typeface="Consolas"/>
              </a:rPr>
              <a:t>www</a:t>
            </a:r>
            <a:r>
              <a:rPr lang="en" sz="900">
                <a:solidFill>
                  <a:srgbClr val="666666"/>
                </a:solidFill>
                <a:highlight>
                  <a:srgbClr val="F3F3F3"/>
                </a:highlight>
                <a:latin typeface="Consolas"/>
                <a:ea typeface="Consolas"/>
                <a:cs typeface="Consolas"/>
                <a:sym typeface="Consolas"/>
              </a:rPr>
              <a:t>-</a:t>
            </a:r>
            <a:r>
              <a:rPr lang="en" sz="900">
                <a:solidFill>
                  <a:srgbClr val="404040"/>
                </a:solidFill>
                <a:highlight>
                  <a:srgbClr val="F3F3F3"/>
                </a:highlight>
                <a:latin typeface="Consolas"/>
                <a:ea typeface="Consolas"/>
                <a:cs typeface="Consolas"/>
                <a:sym typeface="Consolas"/>
              </a:rPr>
              <a:t>form</a:t>
            </a:r>
            <a:r>
              <a:rPr lang="en" sz="900">
                <a:solidFill>
                  <a:srgbClr val="666666"/>
                </a:solidFill>
                <a:highlight>
                  <a:srgbClr val="F3F3F3"/>
                </a:highlight>
                <a:latin typeface="Consolas"/>
                <a:ea typeface="Consolas"/>
                <a:cs typeface="Consolas"/>
                <a:sym typeface="Consolas"/>
              </a:rPr>
              <a:t>-</a:t>
            </a:r>
            <a:r>
              <a:rPr lang="en" sz="900">
                <a:solidFill>
                  <a:srgbClr val="404040"/>
                </a:solidFill>
                <a:highlight>
                  <a:srgbClr val="F3F3F3"/>
                </a:highlight>
                <a:latin typeface="Consolas"/>
                <a:ea typeface="Consolas"/>
                <a:cs typeface="Consolas"/>
                <a:sym typeface="Consolas"/>
              </a:rPr>
              <a:t>urlencoded</a:t>
            </a:r>
            <a:endParaRPr sz="900">
              <a:solidFill>
                <a:srgbClr val="404040"/>
              </a:solidFill>
              <a:highlight>
                <a:srgbClr val="F3F3F3"/>
              </a:highlight>
              <a:latin typeface="Consolas"/>
              <a:ea typeface="Consolas"/>
              <a:cs typeface="Consolas"/>
              <a:sym typeface="Consolas"/>
            </a:endParaRPr>
          </a:p>
          <a:p>
            <a:pPr indent="0" lvl="0" marL="0" rtl="0" algn="l">
              <a:spcBef>
                <a:spcPts val="0"/>
              </a:spcBef>
              <a:spcAft>
                <a:spcPts val="0"/>
              </a:spcAft>
              <a:buNone/>
            </a:pPr>
            <a:r>
              <a:t/>
            </a:r>
            <a:endParaRPr sz="900">
              <a:solidFill>
                <a:srgbClr val="404040"/>
              </a:solidFill>
              <a:highlight>
                <a:srgbClr val="F3F3F3"/>
              </a:highlight>
              <a:latin typeface="Consolas"/>
              <a:ea typeface="Consolas"/>
              <a:cs typeface="Consolas"/>
              <a:sym typeface="Consolas"/>
            </a:endParaRPr>
          </a:p>
          <a:p>
            <a:pPr indent="0" lvl="0" marL="0" rtl="0" algn="l">
              <a:spcBef>
                <a:spcPts val="0"/>
              </a:spcBef>
              <a:spcAft>
                <a:spcPts val="0"/>
              </a:spcAft>
              <a:buNone/>
            </a:pPr>
            <a:r>
              <a:rPr lang="en" sz="900">
                <a:solidFill>
                  <a:srgbClr val="404040"/>
                </a:solidFill>
                <a:highlight>
                  <a:srgbClr val="F3F3F3"/>
                </a:highlight>
                <a:latin typeface="Consolas"/>
                <a:ea typeface="Consolas"/>
                <a:cs typeface="Consolas"/>
                <a:sym typeface="Consolas"/>
              </a:rPr>
              <a:t>POST https://idp-pdc.i4trust.fiware.io</a:t>
            </a:r>
            <a:r>
              <a:rPr lang="en" sz="900" u="sng">
                <a:solidFill>
                  <a:srgbClr val="1155CC"/>
                </a:solidFill>
                <a:highlight>
                  <a:srgbClr val="F3F3F3"/>
                </a:highlight>
                <a:latin typeface="Consolas"/>
                <a:ea typeface="Consolas"/>
                <a:cs typeface="Consolas"/>
                <a:sym typeface="Consolas"/>
                <a:hlinkClick r:id="rId3">
                  <a:extLst>
                    <a:ext uri="{A12FA001-AC4F-418D-AE19-62706E023703}">
                      <ahyp:hlinkClr val="tx"/>
                    </a:ext>
                  </a:extLst>
                </a:hlinkClick>
              </a:rPr>
              <a:t>/</a:t>
            </a:r>
            <a:r>
              <a:rPr lang="en" sz="900">
                <a:solidFill>
                  <a:srgbClr val="24292E"/>
                </a:solidFill>
                <a:highlight>
                  <a:srgbClr val="F3F3F3"/>
                </a:highlight>
                <a:latin typeface="Consolas"/>
                <a:ea typeface="Consolas"/>
                <a:cs typeface="Consolas"/>
                <a:sym typeface="Consolas"/>
              </a:rPr>
              <a:t>token</a:t>
            </a:r>
            <a:endParaRPr sz="900">
              <a:solidFill>
                <a:srgbClr val="404040"/>
              </a:solidFill>
              <a:highlight>
                <a:srgbClr val="F3F3F3"/>
              </a:highlight>
              <a:latin typeface="Consolas"/>
              <a:ea typeface="Consolas"/>
              <a:cs typeface="Consolas"/>
              <a:sym typeface="Consolas"/>
            </a:endParaRPr>
          </a:p>
          <a:p>
            <a:pPr indent="0" lvl="0" marL="0" rtl="0" algn="l">
              <a:spcBef>
                <a:spcPts val="0"/>
              </a:spcBef>
              <a:spcAft>
                <a:spcPts val="0"/>
              </a:spcAft>
              <a:buNone/>
            </a:pPr>
            <a:r>
              <a:t/>
            </a:r>
            <a:endParaRPr sz="900">
              <a:solidFill>
                <a:srgbClr val="404040"/>
              </a:solidFill>
              <a:highlight>
                <a:srgbClr val="F3F3F3"/>
              </a:highlight>
              <a:latin typeface="Consolas"/>
              <a:ea typeface="Consolas"/>
              <a:cs typeface="Consolas"/>
              <a:sym typeface="Consolas"/>
            </a:endParaRPr>
          </a:p>
          <a:p>
            <a:pPr indent="0" lvl="0" marL="0" rtl="0" algn="l">
              <a:spcBef>
                <a:spcPts val="0"/>
              </a:spcBef>
              <a:spcAft>
                <a:spcPts val="0"/>
              </a:spcAft>
              <a:buNone/>
            </a:pPr>
            <a:r>
              <a:rPr lang="en" sz="900">
                <a:solidFill>
                  <a:srgbClr val="404040"/>
                </a:solidFill>
                <a:highlight>
                  <a:srgbClr val="F3F3F3"/>
                </a:highlight>
                <a:latin typeface="Consolas"/>
                <a:ea typeface="Consolas"/>
                <a:cs typeface="Consolas"/>
                <a:sym typeface="Consolas"/>
              </a:rPr>
              <a:t>grant_type</a:t>
            </a:r>
            <a:r>
              <a:rPr lang="en" sz="900">
                <a:solidFill>
                  <a:srgbClr val="666666"/>
                </a:solidFill>
                <a:highlight>
                  <a:srgbClr val="F3F3F3"/>
                </a:highlight>
                <a:latin typeface="Consolas"/>
                <a:ea typeface="Consolas"/>
                <a:cs typeface="Consolas"/>
                <a:sym typeface="Consolas"/>
              </a:rPr>
              <a:t>=</a:t>
            </a:r>
            <a:r>
              <a:rPr lang="en" sz="900">
                <a:solidFill>
                  <a:srgbClr val="404040"/>
                </a:solidFill>
                <a:highlight>
                  <a:srgbClr val="F3F3F3"/>
                </a:highlight>
                <a:latin typeface="Consolas"/>
                <a:ea typeface="Consolas"/>
                <a:cs typeface="Consolas"/>
                <a:sym typeface="Consolas"/>
              </a:rPr>
              <a:t>authorization_code</a:t>
            </a:r>
            <a:r>
              <a:rPr lang="en" sz="900">
                <a:solidFill>
                  <a:srgbClr val="666666"/>
                </a:solidFill>
                <a:highlight>
                  <a:srgbClr val="F3F3F3"/>
                </a:highlight>
                <a:latin typeface="Consolas"/>
                <a:ea typeface="Consolas"/>
                <a:cs typeface="Consolas"/>
                <a:sym typeface="Consolas"/>
              </a:rPr>
              <a:t>&amp;</a:t>
            </a:r>
            <a:endParaRPr sz="900">
              <a:solidFill>
                <a:srgbClr val="404040"/>
              </a:solidFill>
              <a:highlight>
                <a:srgbClr val="F3F3F3"/>
              </a:highlight>
              <a:latin typeface="Consolas"/>
              <a:ea typeface="Consolas"/>
              <a:cs typeface="Consolas"/>
              <a:sym typeface="Consolas"/>
            </a:endParaRPr>
          </a:p>
          <a:p>
            <a:pPr indent="0" lvl="0" marL="0" rtl="0" algn="l">
              <a:spcBef>
                <a:spcPts val="0"/>
              </a:spcBef>
              <a:spcAft>
                <a:spcPts val="0"/>
              </a:spcAft>
              <a:buNone/>
            </a:pPr>
            <a:r>
              <a:rPr lang="en" sz="900">
                <a:solidFill>
                  <a:srgbClr val="404040"/>
                </a:solidFill>
                <a:highlight>
                  <a:srgbClr val="F3F3F3"/>
                </a:highlight>
                <a:latin typeface="Consolas"/>
                <a:ea typeface="Consolas"/>
                <a:cs typeface="Consolas"/>
                <a:sym typeface="Consolas"/>
              </a:rPr>
              <a:t>client_id</a:t>
            </a:r>
            <a:r>
              <a:rPr lang="en" sz="900">
                <a:solidFill>
                  <a:srgbClr val="666666"/>
                </a:solidFill>
                <a:highlight>
                  <a:srgbClr val="F3F3F3"/>
                </a:highlight>
                <a:latin typeface="Consolas"/>
                <a:ea typeface="Consolas"/>
                <a:cs typeface="Consolas"/>
                <a:sym typeface="Consolas"/>
              </a:rPr>
              <a:t>=</a:t>
            </a:r>
            <a:r>
              <a:rPr lang="en" sz="900">
                <a:solidFill>
                  <a:srgbClr val="404040"/>
                </a:solidFill>
                <a:highlight>
                  <a:srgbClr val="F3F3F3"/>
                </a:highlight>
                <a:latin typeface="Consolas"/>
                <a:ea typeface="Consolas"/>
                <a:cs typeface="Consolas"/>
                <a:sym typeface="Consolas"/>
              </a:rPr>
              <a:t>EU.EORI.</a:t>
            </a:r>
            <a:r>
              <a:rPr lang="en" sz="900">
                <a:solidFill>
                  <a:srgbClr val="404040"/>
                </a:solidFill>
                <a:latin typeface="Consolas"/>
                <a:ea typeface="Consolas"/>
                <a:cs typeface="Consolas"/>
                <a:sym typeface="Consolas"/>
              </a:rPr>
              <a:t>NLMARKETPLA</a:t>
            </a:r>
            <a:r>
              <a:rPr lang="en" sz="900">
                <a:solidFill>
                  <a:srgbClr val="404040"/>
                </a:solidFill>
                <a:highlight>
                  <a:srgbClr val="F3F3F3"/>
                </a:highlight>
                <a:latin typeface="Consolas"/>
                <a:ea typeface="Consolas"/>
                <a:cs typeface="Consolas"/>
                <a:sym typeface="Consolas"/>
              </a:rPr>
              <a:t>&amp;</a:t>
            </a:r>
            <a:endParaRPr sz="900">
              <a:solidFill>
                <a:srgbClr val="404040"/>
              </a:solidFill>
              <a:highlight>
                <a:srgbClr val="F3F3F3"/>
              </a:highlight>
              <a:latin typeface="Consolas"/>
              <a:ea typeface="Consolas"/>
              <a:cs typeface="Consolas"/>
              <a:sym typeface="Consolas"/>
            </a:endParaRPr>
          </a:p>
          <a:p>
            <a:pPr indent="0" lvl="0" marL="0" rtl="0" algn="l">
              <a:spcBef>
                <a:spcPts val="0"/>
              </a:spcBef>
              <a:spcAft>
                <a:spcPts val="0"/>
              </a:spcAft>
              <a:buNone/>
            </a:pPr>
            <a:r>
              <a:rPr lang="en" sz="900">
                <a:solidFill>
                  <a:srgbClr val="404040"/>
                </a:solidFill>
                <a:highlight>
                  <a:srgbClr val="F3F3F3"/>
                </a:highlight>
                <a:latin typeface="Consolas"/>
                <a:ea typeface="Consolas"/>
                <a:cs typeface="Consolas"/>
                <a:sym typeface="Consolas"/>
              </a:rPr>
              <a:t>client_assertion_type=urn:ietf:params:oauth:client-assertion-type:jwt-bearer&amp;</a:t>
            </a:r>
            <a:endParaRPr sz="900">
              <a:solidFill>
                <a:srgbClr val="404040"/>
              </a:solidFill>
              <a:highlight>
                <a:srgbClr val="F3F3F3"/>
              </a:highlight>
              <a:latin typeface="Consolas"/>
              <a:ea typeface="Consolas"/>
              <a:cs typeface="Consolas"/>
              <a:sym typeface="Consolas"/>
            </a:endParaRPr>
          </a:p>
          <a:p>
            <a:pPr indent="0" lvl="0" marL="0" rtl="0" algn="l">
              <a:spcBef>
                <a:spcPts val="0"/>
              </a:spcBef>
              <a:spcAft>
                <a:spcPts val="0"/>
              </a:spcAft>
              <a:buNone/>
            </a:pPr>
            <a:r>
              <a:rPr lang="en" sz="900">
                <a:solidFill>
                  <a:srgbClr val="404040"/>
                </a:solidFill>
                <a:highlight>
                  <a:srgbClr val="F3F3F3"/>
                </a:highlight>
                <a:latin typeface="Consolas"/>
                <a:ea typeface="Consolas"/>
                <a:cs typeface="Consolas"/>
                <a:sym typeface="Consolas"/>
              </a:rPr>
              <a:t>client_assertion=eyJ0eXA…YkNKOQ&amp;</a:t>
            </a:r>
            <a:endParaRPr sz="900">
              <a:solidFill>
                <a:srgbClr val="404040"/>
              </a:solidFill>
              <a:highlight>
                <a:srgbClr val="F3F3F3"/>
              </a:highlight>
              <a:latin typeface="Consolas"/>
              <a:ea typeface="Consolas"/>
              <a:cs typeface="Consolas"/>
              <a:sym typeface="Consolas"/>
            </a:endParaRPr>
          </a:p>
          <a:p>
            <a:pPr indent="0" lvl="0" marL="0" rtl="0" algn="l">
              <a:spcBef>
                <a:spcPts val="0"/>
              </a:spcBef>
              <a:spcAft>
                <a:spcPts val="0"/>
              </a:spcAft>
              <a:buNone/>
            </a:pPr>
            <a:r>
              <a:rPr lang="en" sz="900">
                <a:solidFill>
                  <a:srgbClr val="404040"/>
                </a:solidFill>
                <a:highlight>
                  <a:srgbClr val="F3F3F3"/>
                </a:highlight>
                <a:latin typeface="Consolas"/>
                <a:ea typeface="Consolas"/>
                <a:cs typeface="Consolas"/>
                <a:sym typeface="Consolas"/>
              </a:rPr>
              <a:t>redirect_uri=https://marketplace.i4trust.fiware.io/openid_connect1.0/return&amp;</a:t>
            </a:r>
            <a:endParaRPr sz="900">
              <a:solidFill>
                <a:srgbClr val="404040"/>
              </a:solidFill>
              <a:highlight>
                <a:srgbClr val="F3F3F3"/>
              </a:highlight>
              <a:latin typeface="Consolas"/>
              <a:ea typeface="Consolas"/>
              <a:cs typeface="Consolas"/>
              <a:sym typeface="Consolas"/>
            </a:endParaRPr>
          </a:p>
          <a:p>
            <a:pPr indent="0" lvl="0" marL="0" rtl="0" algn="l">
              <a:lnSpc>
                <a:spcPct val="140000"/>
              </a:lnSpc>
              <a:spcBef>
                <a:spcPts val="0"/>
              </a:spcBef>
              <a:spcAft>
                <a:spcPts val="0"/>
              </a:spcAft>
              <a:buNone/>
            </a:pPr>
            <a:r>
              <a:rPr lang="en" sz="900">
                <a:solidFill>
                  <a:srgbClr val="404040"/>
                </a:solidFill>
                <a:highlight>
                  <a:srgbClr val="F3F3F3"/>
                </a:highlight>
                <a:latin typeface="Consolas"/>
                <a:ea typeface="Consolas"/>
                <a:cs typeface="Consolas"/>
                <a:sym typeface="Consolas"/>
              </a:rPr>
              <a:t>code=Dmn-TbSj7OcKl5ym1j5xZsgkabzVP8dMugC81nzmeW4</a:t>
            </a:r>
            <a:endParaRPr sz="900">
              <a:solidFill>
                <a:srgbClr val="404040"/>
              </a:solidFill>
              <a:latin typeface="Consolas"/>
              <a:ea typeface="Consolas"/>
              <a:cs typeface="Consolas"/>
              <a:sym typeface="Consolas"/>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44"/>
          <p:cNvSpPr txBox="1"/>
          <p:nvPr>
            <p:ph idx="1" type="body"/>
          </p:nvPr>
        </p:nvSpPr>
        <p:spPr>
          <a:xfrm>
            <a:off x="359052" y="1080000"/>
            <a:ext cx="2614500" cy="35100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rPr lang="en"/>
              <a:t>Finally, Keyrock will provide an access token that can be used to access services.</a:t>
            </a:r>
            <a:endParaRPr/>
          </a:p>
          <a:p>
            <a:pPr indent="0" lvl="0" marL="0" rtl="0" algn="l">
              <a:spcBef>
                <a:spcPts val="400"/>
              </a:spcBef>
              <a:spcAft>
                <a:spcPts val="0"/>
              </a:spcAft>
              <a:buNone/>
            </a:pPr>
            <a:r>
              <a:rPr lang="en"/>
              <a:t>In addition, an iSHARE JWT compliant id_token is also returned which is associated with the authenticated session.</a:t>
            </a:r>
            <a:endParaRPr/>
          </a:p>
        </p:txBody>
      </p:sp>
      <p:sp>
        <p:nvSpPr>
          <p:cNvPr id="1006" name="Google Shape;1006;p144"/>
          <p:cNvSpPr txBox="1"/>
          <p:nvPr>
            <p:ph type="title"/>
          </p:nvPr>
        </p:nvSpPr>
        <p:spPr>
          <a:xfrm>
            <a:off x="359054" y="270000"/>
            <a:ext cx="8099100" cy="75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Login (step 5)</a:t>
            </a:r>
            <a:endParaRPr/>
          </a:p>
        </p:txBody>
      </p:sp>
      <p:sp>
        <p:nvSpPr>
          <p:cNvPr id="1007" name="Google Shape;1007;p144"/>
          <p:cNvSpPr txBox="1"/>
          <p:nvPr/>
        </p:nvSpPr>
        <p:spPr>
          <a:xfrm>
            <a:off x="3185450" y="767125"/>
            <a:ext cx="5691600" cy="4022100"/>
          </a:xfrm>
          <a:prstGeom prst="rect">
            <a:avLst/>
          </a:prstGeom>
          <a:solidFill>
            <a:schemeClr val="accent6"/>
          </a:solid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900">
                <a:solidFill>
                  <a:srgbClr val="404040"/>
                </a:solidFill>
                <a:latin typeface="Consolas"/>
                <a:ea typeface="Consolas"/>
                <a:cs typeface="Consolas"/>
                <a:sym typeface="Consolas"/>
              </a:rPr>
              <a:t>&lt; Content-Type: application/json</a:t>
            </a:r>
            <a:endParaRPr sz="900">
              <a:solidFill>
                <a:srgbClr val="404040"/>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04040"/>
                </a:solidFill>
                <a:latin typeface="Consolas"/>
                <a:ea typeface="Consolas"/>
                <a:cs typeface="Consolas"/>
                <a:sym typeface="Consolas"/>
              </a:rPr>
              <a:t>&lt; Cache-Control: no-store</a:t>
            </a:r>
            <a:endParaRPr sz="900">
              <a:solidFill>
                <a:srgbClr val="404040"/>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04040"/>
                </a:solidFill>
                <a:latin typeface="Consolas"/>
                <a:ea typeface="Consolas"/>
                <a:cs typeface="Consolas"/>
                <a:sym typeface="Consolas"/>
              </a:rPr>
              <a:t>&lt; Pragma: no-cache</a:t>
            </a:r>
            <a:endParaRPr sz="900">
              <a:solidFill>
                <a:srgbClr val="404040"/>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rgbClr val="404040"/>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04040"/>
                </a:solidFill>
                <a:latin typeface="Consolas"/>
                <a:ea typeface="Consolas"/>
                <a:cs typeface="Consolas"/>
                <a:sym typeface="Consolas"/>
              </a:rPr>
              <a:t>{</a:t>
            </a:r>
            <a:endParaRPr sz="900">
              <a:solidFill>
                <a:srgbClr val="404040"/>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04040"/>
                </a:solidFill>
                <a:latin typeface="Consolas"/>
                <a:ea typeface="Consolas"/>
                <a:cs typeface="Consolas"/>
                <a:sym typeface="Consolas"/>
              </a:rPr>
              <a:t>  "id_token": "eyJhb...V2jA",</a:t>
            </a:r>
            <a:endParaRPr sz="900">
              <a:solidFill>
                <a:srgbClr val="404040"/>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04040"/>
                </a:solidFill>
                <a:latin typeface="Consolas"/>
                <a:ea typeface="Consolas"/>
                <a:cs typeface="Consolas"/>
                <a:sym typeface="Consolas"/>
              </a:rPr>
              <a:t>  "access_token": "aW2ys...LIOw",</a:t>
            </a:r>
            <a:endParaRPr sz="900">
              <a:solidFill>
                <a:srgbClr val="404040"/>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04040"/>
                </a:solidFill>
                <a:latin typeface="Consolas"/>
                <a:ea typeface="Consolas"/>
                <a:cs typeface="Consolas"/>
                <a:sym typeface="Consolas"/>
              </a:rPr>
              <a:t>  "expires_in": 3600,</a:t>
            </a:r>
            <a:endParaRPr sz="900">
              <a:solidFill>
                <a:srgbClr val="404040"/>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04040"/>
                </a:solidFill>
                <a:latin typeface="Consolas"/>
                <a:ea typeface="Consolas"/>
                <a:cs typeface="Consolas"/>
                <a:sym typeface="Consolas"/>
              </a:rPr>
              <a:t>  "token_type": "Bearer"</a:t>
            </a:r>
            <a:endParaRPr sz="900">
              <a:solidFill>
                <a:srgbClr val="404040"/>
              </a:solidFill>
              <a:latin typeface="Consolas"/>
              <a:ea typeface="Consolas"/>
              <a:cs typeface="Consolas"/>
              <a:sym typeface="Consolas"/>
            </a:endParaRPr>
          </a:p>
          <a:p>
            <a:pPr indent="0" lvl="0" marL="0" rtl="0" algn="l">
              <a:lnSpc>
                <a:spcPct val="140000"/>
              </a:lnSpc>
              <a:spcBef>
                <a:spcPts val="0"/>
              </a:spcBef>
              <a:spcAft>
                <a:spcPts val="0"/>
              </a:spcAft>
              <a:buNone/>
            </a:pPr>
            <a:r>
              <a:rPr lang="en" sz="900">
                <a:solidFill>
                  <a:srgbClr val="404040"/>
                </a:solidFill>
                <a:latin typeface="Consolas"/>
                <a:ea typeface="Consolas"/>
                <a:cs typeface="Consolas"/>
                <a:sym typeface="Consolas"/>
              </a:rPr>
              <a:t>}</a:t>
            </a:r>
            <a:endParaRPr sz="900">
              <a:solidFill>
                <a:srgbClr val="404040"/>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rgbClr val="404040"/>
              </a:solidFill>
              <a:highlight>
                <a:srgbClr val="F3F3F3"/>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04040"/>
                </a:solidFill>
                <a:highlight>
                  <a:srgbClr val="F3F3F3"/>
                </a:highlight>
                <a:latin typeface="Consolas"/>
                <a:ea typeface="Consolas"/>
                <a:cs typeface="Consolas"/>
                <a:sym typeface="Consolas"/>
              </a:rPr>
              <a:t>Decoded id_token parameter</a:t>
            </a:r>
            <a:endParaRPr sz="900">
              <a:solidFill>
                <a:srgbClr val="404040"/>
              </a:solidFill>
              <a:highlight>
                <a:srgbClr val="F3F3F3"/>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04040"/>
                </a:solidFill>
                <a:highlight>
                  <a:srgbClr val="F3F3F3"/>
                </a:highlight>
                <a:latin typeface="Consolas"/>
                <a:ea typeface="Consolas"/>
                <a:cs typeface="Consolas"/>
                <a:sym typeface="Consolas"/>
              </a:rPr>
              <a:t>{</a:t>
            </a:r>
            <a:endParaRPr sz="900">
              <a:solidFill>
                <a:srgbClr val="404040"/>
              </a:solidFill>
              <a:highlight>
                <a:srgbClr val="F3F3F3"/>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04040"/>
                </a:solidFill>
                <a:highlight>
                  <a:srgbClr val="F3F3F3"/>
                </a:highlight>
                <a:latin typeface="Consolas"/>
                <a:ea typeface="Consolas"/>
                <a:cs typeface="Consolas"/>
                <a:sym typeface="Consolas"/>
              </a:rPr>
              <a:t>  </a:t>
            </a:r>
            <a:r>
              <a:rPr b="1" lang="en" sz="900">
                <a:solidFill>
                  <a:srgbClr val="404040"/>
                </a:solidFill>
                <a:highlight>
                  <a:srgbClr val="F3F3F3"/>
                </a:highlight>
                <a:latin typeface="Consolas"/>
                <a:ea typeface="Consolas"/>
                <a:cs typeface="Consolas"/>
                <a:sym typeface="Consolas"/>
              </a:rPr>
              <a:t>"iss"</a:t>
            </a:r>
            <a:r>
              <a:rPr lang="en" sz="900">
                <a:solidFill>
                  <a:srgbClr val="404040"/>
                </a:solidFill>
                <a:highlight>
                  <a:srgbClr val="F3F3F3"/>
                </a:highlight>
                <a:latin typeface="Consolas"/>
                <a:ea typeface="Consolas"/>
                <a:cs typeface="Consolas"/>
                <a:sym typeface="Consolas"/>
              </a:rPr>
              <a:t>: "EU.EORI.</a:t>
            </a:r>
            <a:r>
              <a:rPr lang="en" sz="900">
                <a:solidFill>
                  <a:srgbClr val="404040"/>
                </a:solidFill>
                <a:latin typeface="Consolas"/>
                <a:ea typeface="Consolas"/>
                <a:cs typeface="Consolas"/>
                <a:sym typeface="Consolas"/>
              </a:rPr>
              <a:t>NLPACKETDEL</a:t>
            </a:r>
            <a:r>
              <a:rPr lang="en" sz="900">
                <a:solidFill>
                  <a:srgbClr val="404040"/>
                </a:solidFill>
                <a:highlight>
                  <a:srgbClr val="F3F3F3"/>
                </a:highlight>
                <a:latin typeface="Consolas"/>
                <a:ea typeface="Consolas"/>
                <a:cs typeface="Consolas"/>
                <a:sym typeface="Consolas"/>
              </a:rPr>
              <a:t>",</a:t>
            </a:r>
            <a:endParaRPr sz="900">
              <a:solidFill>
                <a:srgbClr val="404040"/>
              </a:solidFill>
              <a:highlight>
                <a:srgbClr val="F3F3F3"/>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04040"/>
                </a:solidFill>
                <a:highlight>
                  <a:srgbClr val="F3F3F3"/>
                </a:highlight>
                <a:latin typeface="Consolas"/>
                <a:ea typeface="Consolas"/>
                <a:cs typeface="Consolas"/>
                <a:sym typeface="Consolas"/>
              </a:rPr>
              <a:t>  </a:t>
            </a:r>
            <a:r>
              <a:rPr b="1" lang="en" sz="900">
                <a:solidFill>
                  <a:srgbClr val="404040"/>
                </a:solidFill>
                <a:highlight>
                  <a:srgbClr val="F3F3F3"/>
                </a:highlight>
                <a:latin typeface="Consolas"/>
                <a:ea typeface="Consolas"/>
                <a:cs typeface="Consolas"/>
                <a:sym typeface="Consolas"/>
              </a:rPr>
              <a:t>"sub"</a:t>
            </a:r>
            <a:r>
              <a:rPr lang="en" sz="900">
                <a:solidFill>
                  <a:srgbClr val="404040"/>
                </a:solidFill>
                <a:highlight>
                  <a:srgbClr val="F3F3F3"/>
                </a:highlight>
                <a:latin typeface="Consolas"/>
                <a:ea typeface="Consolas"/>
                <a:cs typeface="Consolas"/>
                <a:sym typeface="Consolas"/>
              </a:rPr>
              <a:t>: "419404e1-07ce-4d80-9e8a-eca94vde0003de",</a:t>
            </a:r>
            <a:endParaRPr sz="900">
              <a:solidFill>
                <a:srgbClr val="404040"/>
              </a:solidFill>
              <a:highlight>
                <a:srgbClr val="F3F3F3"/>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04040"/>
                </a:solidFill>
                <a:highlight>
                  <a:srgbClr val="F3F3F3"/>
                </a:highlight>
                <a:latin typeface="Consolas"/>
                <a:ea typeface="Consolas"/>
                <a:cs typeface="Consolas"/>
                <a:sym typeface="Consolas"/>
              </a:rPr>
              <a:t>  </a:t>
            </a:r>
            <a:r>
              <a:rPr b="1" lang="en" sz="900">
                <a:solidFill>
                  <a:srgbClr val="404040"/>
                </a:solidFill>
                <a:highlight>
                  <a:srgbClr val="F3F3F3"/>
                </a:highlight>
                <a:latin typeface="Consolas"/>
                <a:ea typeface="Consolas"/>
                <a:cs typeface="Consolas"/>
                <a:sym typeface="Consolas"/>
              </a:rPr>
              <a:t>"aud"</a:t>
            </a:r>
            <a:r>
              <a:rPr lang="en" sz="900">
                <a:solidFill>
                  <a:srgbClr val="404040"/>
                </a:solidFill>
                <a:highlight>
                  <a:srgbClr val="F3F3F3"/>
                </a:highlight>
                <a:latin typeface="Consolas"/>
                <a:ea typeface="Consolas"/>
                <a:cs typeface="Consolas"/>
                <a:sym typeface="Consolas"/>
              </a:rPr>
              <a:t>: "EU.EORI.</a:t>
            </a:r>
            <a:r>
              <a:rPr lang="en" sz="900">
                <a:solidFill>
                  <a:srgbClr val="404040"/>
                </a:solidFill>
                <a:latin typeface="Consolas"/>
                <a:ea typeface="Consolas"/>
                <a:cs typeface="Consolas"/>
                <a:sym typeface="Consolas"/>
              </a:rPr>
              <a:t>NLMARKETPLA</a:t>
            </a:r>
            <a:r>
              <a:rPr lang="en" sz="900">
                <a:solidFill>
                  <a:srgbClr val="404040"/>
                </a:solidFill>
                <a:highlight>
                  <a:srgbClr val="F3F3F3"/>
                </a:highlight>
                <a:latin typeface="Consolas"/>
                <a:ea typeface="Consolas"/>
                <a:cs typeface="Consolas"/>
                <a:sym typeface="Consolas"/>
              </a:rPr>
              <a:t>",</a:t>
            </a:r>
            <a:endParaRPr sz="900">
              <a:solidFill>
                <a:srgbClr val="404040"/>
              </a:solidFill>
              <a:highlight>
                <a:srgbClr val="F3F3F3"/>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04040"/>
                </a:solidFill>
                <a:highlight>
                  <a:srgbClr val="F3F3F3"/>
                </a:highlight>
                <a:latin typeface="Consolas"/>
                <a:ea typeface="Consolas"/>
                <a:cs typeface="Consolas"/>
                <a:sym typeface="Consolas"/>
              </a:rPr>
              <a:t>  </a:t>
            </a:r>
            <a:r>
              <a:rPr b="1" lang="en" sz="900">
                <a:solidFill>
                  <a:srgbClr val="404040"/>
                </a:solidFill>
                <a:highlight>
                  <a:srgbClr val="F3F3F3"/>
                </a:highlight>
                <a:latin typeface="Consolas"/>
                <a:ea typeface="Consolas"/>
                <a:cs typeface="Consolas"/>
                <a:sym typeface="Consolas"/>
              </a:rPr>
              <a:t>"jti"</a:t>
            </a:r>
            <a:r>
              <a:rPr lang="en" sz="900">
                <a:solidFill>
                  <a:srgbClr val="404040"/>
                </a:solidFill>
                <a:highlight>
                  <a:srgbClr val="F3F3F3"/>
                </a:highlight>
                <a:latin typeface="Consolas"/>
                <a:ea typeface="Consolas"/>
                <a:cs typeface="Consolas"/>
                <a:sym typeface="Consolas"/>
              </a:rPr>
              <a:t>: "378a47c4-2822-4ca5-a49a-7e5a1cc7ea59",</a:t>
            </a:r>
            <a:endParaRPr sz="900">
              <a:solidFill>
                <a:srgbClr val="404040"/>
              </a:solidFill>
              <a:highlight>
                <a:srgbClr val="F3F3F3"/>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04040"/>
                </a:solidFill>
                <a:highlight>
                  <a:srgbClr val="F3F3F3"/>
                </a:highlight>
                <a:latin typeface="Consolas"/>
                <a:ea typeface="Consolas"/>
                <a:cs typeface="Consolas"/>
                <a:sym typeface="Consolas"/>
              </a:rPr>
              <a:t>  </a:t>
            </a:r>
            <a:r>
              <a:rPr b="1" lang="en" sz="900">
                <a:solidFill>
                  <a:srgbClr val="404040"/>
                </a:solidFill>
                <a:highlight>
                  <a:srgbClr val="F3F3F3"/>
                </a:highlight>
                <a:latin typeface="Consolas"/>
                <a:ea typeface="Consolas"/>
                <a:cs typeface="Consolas"/>
                <a:sym typeface="Consolas"/>
              </a:rPr>
              <a:t>"iat"</a:t>
            </a:r>
            <a:r>
              <a:rPr lang="en" sz="900">
                <a:solidFill>
                  <a:srgbClr val="404040"/>
                </a:solidFill>
                <a:highlight>
                  <a:srgbClr val="F3F3F3"/>
                </a:highlight>
                <a:latin typeface="Consolas"/>
                <a:ea typeface="Consolas"/>
                <a:cs typeface="Consolas"/>
                <a:sym typeface="Consolas"/>
              </a:rPr>
              <a:t>: 1504683445,</a:t>
            </a:r>
            <a:endParaRPr sz="900">
              <a:solidFill>
                <a:srgbClr val="404040"/>
              </a:solidFill>
              <a:highlight>
                <a:srgbClr val="F3F3F3"/>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04040"/>
                </a:solidFill>
                <a:highlight>
                  <a:srgbClr val="F3F3F3"/>
                </a:highlight>
                <a:latin typeface="Consolas"/>
                <a:ea typeface="Consolas"/>
                <a:cs typeface="Consolas"/>
                <a:sym typeface="Consolas"/>
              </a:rPr>
              <a:t>  </a:t>
            </a:r>
            <a:r>
              <a:rPr b="1" lang="en" sz="900">
                <a:solidFill>
                  <a:srgbClr val="404040"/>
                </a:solidFill>
                <a:highlight>
                  <a:srgbClr val="F3F3F3"/>
                </a:highlight>
                <a:latin typeface="Consolas"/>
                <a:ea typeface="Consolas"/>
                <a:cs typeface="Consolas"/>
                <a:sym typeface="Consolas"/>
              </a:rPr>
              <a:t>"exp"</a:t>
            </a:r>
            <a:r>
              <a:rPr lang="en" sz="900">
                <a:solidFill>
                  <a:srgbClr val="404040"/>
                </a:solidFill>
                <a:highlight>
                  <a:srgbClr val="F3F3F3"/>
                </a:highlight>
                <a:latin typeface="Consolas"/>
                <a:ea typeface="Consolas"/>
                <a:cs typeface="Consolas"/>
                <a:sym typeface="Consolas"/>
              </a:rPr>
              <a:t>: 1504683475,</a:t>
            </a:r>
            <a:endParaRPr sz="900">
              <a:solidFill>
                <a:srgbClr val="404040"/>
              </a:solidFill>
              <a:highlight>
                <a:srgbClr val="F3F3F3"/>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04040"/>
                </a:solidFill>
                <a:highlight>
                  <a:srgbClr val="F3F3F3"/>
                </a:highlight>
                <a:latin typeface="Consolas"/>
                <a:ea typeface="Consolas"/>
                <a:cs typeface="Consolas"/>
                <a:sym typeface="Consolas"/>
              </a:rPr>
              <a:t>  </a:t>
            </a:r>
            <a:r>
              <a:rPr b="1" lang="en" sz="900">
                <a:solidFill>
                  <a:srgbClr val="404040"/>
                </a:solidFill>
                <a:highlight>
                  <a:srgbClr val="F3F3F3"/>
                </a:highlight>
                <a:latin typeface="Consolas"/>
                <a:ea typeface="Consolas"/>
                <a:cs typeface="Consolas"/>
                <a:sym typeface="Consolas"/>
              </a:rPr>
              <a:t>"auth_time"</a:t>
            </a:r>
            <a:r>
              <a:rPr lang="en" sz="900">
                <a:solidFill>
                  <a:srgbClr val="404040"/>
                </a:solidFill>
                <a:highlight>
                  <a:srgbClr val="F3F3F3"/>
                </a:highlight>
                <a:latin typeface="Consolas"/>
                <a:ea typeface="Consolas"/>
                <a:cs typeface="Consolas"/>
                <a:sym typeface="Consolas"/>
              </a:rPr>
              <a:t>: 1504683435,</a:t>
            </a:r>
            <a:endParaRPr sz="900">
              <a:solidFill>
                <a:srgbClr val="404040"/>
              </a:solidFill>
              <a:highlight>
                <a:srgbClr val="F3F3F3"/>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04040"/>
                </a:solidFill>
                <a:highlight>
                  <a:srgbClr val="F3F3F3"/>
                </a:highlight>
                <a:latin typeface="Consolas"/>
                <a:ea typeface="Consolas"/>
                <a:cs typeface="Consolas"/>
                <a:sym typeface="Consolas"/>
              </a:rPr>
              <a:t>  </a:t>
            </a:r>
            <a:r>
              <a:rPr b="1" lang="en" sz="900">
                <a:solidFill>
                  <a:srgbClr val="404040"/>
                </a:solidFill>
                <a:highlight>
                  <a:srgbClr val="F3F3F3"/>
                </a:highlight>
                <a:latin typeface="Consolas"/>
                <a:ea typeface="Consolas"/>
                <a:cs typeface="Consolas"/>
                <a:sym typeface="Consolas"/>
              </a:rPr>
              <a:t>"nonce"</a:t>
            </a:r>
            <a:r>
              <a:rPr lang="en" sz="900">
                <a:solidFill>
                  <a:srgbClr val="404040"/>
                </a:solidFill>
                <a:highlight>
                  <a:srgbClr val="F3F3F3"/>
                </a:highlight>
                <a:latin typeface="Consolas"/>
                <a:ea typeface="Consolas"/>
                <a:cs typeface="Consolas"/>
                <a:sym typeface="Consolas"/>
              </a:rPr>
              <a:t>: "c428224ca5a",</a:t>
            </a:r>
            <a:endParaRPr sz="900">
              <a:solidFill>
                <a:srgbClr val="404040"/>
              </a:solidFill>
              <a:highlight>
                <a:srgbClr val="F3F3F3"/>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04040"/>
                </a:solidFill>
                <a:highlight>
                  <a:srgbClr val="F3F3F3"/>
                </a:highlight>
                <a:latin typeface="Consolas"/>
                <a:ea typeface="Consolas"/>
                <a:cs typeface="Consolas"/>
                <a:sym typeface="Consolas"/>
              </a:rPr>
              <a:t>  </a:t>
            </a:r>
            <a:r>
              <a:rPr b="1" lang="en" sz="900">
                <a:solidFill>
                  <a:srgbClr val="404040"/>
                </a:solidFill>
                <a:highlight>
                  <a:srgbClr val="F3F3F3"/>
                </a:highlight>
                <a:latin typeface="Consolas"/>
                <a:ea typeface="Consolas"/>
                <a:cs typeface="Consolas"/>
                <a:sym typeface="Consolas"/>
              </a:rPr>
              <a:t>"acr"</a:t>
            </a:r>
            <a:r>
              <a:rPr lang="en" sz="900">
                <a:solidFill>
                  <a:srgbClr val="404040"/>
                </a:solidFill>
                <a:highlight>
                  <a:srgbClr val="F3F3F3"/>
                </a:highlight>
                <a:latin typeface="Consolas"/>
                <a:ea typeface="Consolas"/>
                <a:cs typeface="Consolas"/>
                <a:sym typeface="Consolas"/>
              </a:rPr>
              <a:t>: "urn:http://eidas.europa.eu/LoA/NotNotified/low",</a:t>
            </a:r>
            <a:endParaRPr sz="900">
              <a:solidFill>
                <a:srgbClr val="404040"/>
              </a:solidFill>
              <a:highlight>
                <a:srgbClr val="F3F3F3"/>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04040"/>
                </a:solidFill>
                <a:highlight>
                  <a:srgbClr val="F3F3F3"/>
                </a:highlight>
                <a:latin typeface="Consolas"/>
                <a:ea typeface="Consolas"/>
                <a:cs typeface="Consolas"/>
                <a:sym typeface="Consolas"/>
              </a:rPr>
              <a:t>  </a:t>
            </a:r>
            <a:r>
              <a:rPr b="1" lang="en" sz="900">
                <a:solidFill>
                  <a:srgbClr val="404040"/>
                </a:solidFill>
                <a:highlight>
                  <a:srgbClr val="F3F3F3"/>
                </a:highlight>
                <a:latin typeface="Consolas"/>
                <a:ea typeface="Consolas"/>
                <a:cs typeface="Consolas"/>
                <a:sym typeface="Consolas"/>
              </a:rPr>
              <a:t>"azp"</a:t>
            </a:r>
            <a:r>
              <a:rPr lang="en" sz="900">
                <a:solidFill>
                  <a:srgbClr val="404040"/>
                </a:solidFill>
                <a:highlight>
                  <a:srgbClr val="F3F3F3"/>
                </a:highlight>
                <a:latin typeface="Consolas"/>
                <a:ea typeface="Consolas"/>
                <a:cs typeface="Consolas"/>
                <a:sym typeface="Consolas"/>
              </a:rPr>
              <a:t>: "EU.EORI.</a:t>
            </a:r>
            <a:r>
              <a:rPr lang="en" sz="900">
                <a:solidFill>
                  <a:srgbClr val="404040"/>
                </a:solidFill>
                <a:latin typeface="Consolas"/>
                <a:ea typeface="Consolas"/>
                <a:cs typeface="Consolas"/>
                <a:sym typeface="Consolas"/>
              </a:rPr>
              <a:t>NLMARKETPLA</a:t>
            </a:r>
            <a:r>
              <a:rPr lang="en" sz="900">
                <a:solidFill>
                  <a:srgbClr val="404040"/>
                </a:solidFill>
                <a:highlight>
                  <a:srgbClr val="F3F3F3"/>
                </a:highlight>
                <a:latin typeface="Consolas"/>
                <a:ea typeface="Consolas"/>
                <a:cs typeface="Consolas"/>
                <a:sym typeface="Consolas"/>
              </a:rPr>
              <a:t>",</a:t>
            </a:r>
            <a:endParaRPr sz="900">
              <a:solidFill>
                <a:srgbClr val="404040"/>
              </a:solidFill>
              <a:highlight>
                <a:srgbClr val="F3F3F3"/>
              </a:highlight>
              <a:latin typeface="Consolas"/>
              <a:ea typeface="Consolas"/>
              <a:cs typeface="Consolas"/>
              <a:sym typeface="Consolas"/>
            </a:endParaRPr>
          </a:p>
          <a:p>
            <a:pPr indent="0" lvl="0" marL="0" rtl="0" algn="l">
              <a:lnSpc>
                <a:spcPct val="140000"/>
              </a:lnSpc>
              <a:spcBef>
                <a:spcPts val="0"/>
              </a:spcBef>
              <a:spcAft>
                <a:spcPts val="0"/>
              </a:spcAft>
              <a:buNone/>
            </a:pPr>
            <a:r>
              <a:rPr lang="en" sz="900">
                <a:solidFill>
                  <a:srgbClr val="404040"/>
                </a:solidFill>
                <a:highlight>
                  <a:srgbClr val="F3F3F3"/>
                </a:highlight>
                <a:latin typeface="Consolas"/>
                <a:ea typeface="Consolas"/>
                <a:cs typeface="Consolas"/>
                <a:sym typeface="Consolas"/>
              </a:rPr>
              <a:t>}</a:t>
            </a:r>
            <a:endParaRPr sz="900">
              <a:solidFill>
                <a:srgbClr val="666666"/>
              </a:solidFill>
              <a:highlight>
                <a:srgbClr val="F3F3F3"/>
              </a:highlight>
              <a:latin typeface="Consolas"/>
              <a:ea typeface="Consolas"/>
              <a:cs typeface="Consolas"/>
              <a:sym typeface="Consolas"/>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45"/>
          <p:cNvSpPr txBox="1"/>
          <p:nvPr>
            <p:ph type="title"/>
          </p:nvPr>
        </p:nvSpPr>
        <p:spPr>
          <a:xfrm>
            <a:off x="432104" y="328450"/>
            <a:ext cx="8099100" cy="75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Managing Keyrock accounts</a:t>
            </a:r>
            <a:endParaRPr/>
          </a:p>
        </p:txBody>
      </p:sp>
      <p:pic>
        <p:nvPicPr>
          <p:cNvPr id="1013" name="Google Shape;1013;p145"/>
          <p:cNvPicPr preferRelativeResize="0"/>
          <p:nvPr/>
        </p:nvPicPr>
        <p:blipFill>
          <a:blip r:embed="rId3">
            <a:alphaModFix/>
          </a:blip>
          <a:stretch>
            <a:fillRect/>
          </a:stretch>
        </p:blipFill>
        <p:spPr>
          <a:xfrm>
            <a:off x="2033027" y="872850"/>
            <a:ext cx="4751135" cy="3813899"/>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46"/>
          <p:cNvSpPr txBox="1"/>
          <p:nvPr>
            <p:ph type="title"/>
          </p:nvPr>
        </p:nvSpPr>
        <p:spPr>
          <a:xfrm>
            <a:off x="359054" y="270000"/>
            <a:ext cx="8099100" cy="7548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Further reading and useful links</a:t>
            </a:r>
            <a:endParaRPr/>
          </a:p>
          <a:p>
            <a:pPr indent="0" lvl="0" marL="0" rtl="0" algn="l">
              <a:spcBef>
                <a:spcPts val="0"/>
              </a:spcBef>
              <a:spcAft>
                <a:spcPts val="0"/>
              </a:spcAft>
              <a:buNone/>
            </a:pPr>
            <a:r>
              <a:t/>
            </a:r>
            <a:endParaRPr/>
          </a:p>
        </p:txBody>
      </p:sp>
      <p:sp>
        <p:nvSpPr>
          <p:cNvPr id="1019" name="Google Shape;1019;p146"/>
          <p:cNvSpPr txBox="1"/>
          <p:nvPr>
            <p:ph idx="1" type="body"/>
          </p:nvPr>
        </p:nvSpPr>
        <p:spPr>
          <a:xfrm>
            <a:off x="359054" y="1080000"/>
            <a:ext cx="8099100" cy="3510000"/>
          </a:xfrm>
          <a:prstGeom prst="rect">
            <a:avLst/>
          </a:prstGeom>
        </p:spPr>
        <p:txBody>
          <a:bodyPr anchorCtr="0" anchor="t" bIns="0" lIns="0" spcFirstLastPara="1" rIns="0" wrap="square" tIns="0">
            <a:noAutofit/>
          </a:bodyPr>
          <a:lstStyle/>
          <a:p>
            <a:pPr indent="-323850" lvl="0" marL="457200" rtl="0" algn="l">
              <a:spcBef>
                <a:spcPts val="400"/>
              </a:spcBef>
              <a:spcAft>
                <a:spcPts val="0"/>
              </a:spcAft>
              <a:buSzPts val="1500"/>
              <a:buChar char="■"/>
            </a:pPr>
            <a:r>
              <a:rPr lang="en"/>
              <a:t>Official Keyrock Documentation - </a:t>
            </a:r>
            <a:r>
              <a:rPr lang="en" u="sng">
                <a:solidFill>
                  <a:schemeClr val="hlink"/>
                </a:solidFill>
                <a:hlinkClick r:id="rId3"/>
              </a:rPr>
              <a:t>https://fiware-idm.readthedocs.io/</a:t>
            </a:r>
            <a:endParaRPr/>
          </a:p>
          <a:p>
            <a:pPr indent="-323850" lvl="0" marL="457200" rtl="0" algn="l">
              <a:spcBef>
                <a:spcPts val="0"/>
              </a:spcBef>
              <a:spcAft>
                <a:spcPts val="0"/>
              </a:spcAft>
              <a:buSzPts val="1500"/>
              <a:buChar char="■"/>
            </a:pPr>
            <a:r>
              <a:rPr lang="en"/>
              <a:t>Tutorials and descriptions on how to setup the components within an i4Trust data space</a:t>
            </a:r>
            <a:endParaRPr/>
          </a:p>
          <a:p>
            <a:pPr indent="-323850" lvl="1" marL="914400" rtl="0" algn="l">
              <a:spcBef>
                <a:spcPts val="0"/>
              </a:spcBef>
              <a:spcAft>
                <a:spcPts val="0"/>
              </a:spcAft>
              <a:buSzPts val="1500"/>
              <a:buChar char="■"/>
            </a:pPr>
            <a:r>
              <a:rPr lang="en"/>
              <a:t>https://github.com/i4Trust/tutorials/tree/main/Data-Service-Provider</a:t>
            </a:r>
            <a:endParaRPr/>
          </a:p>
          <a:p>
            <a:pPr indent="-323850" lvl="0" marL="457200" rtl="0" algn="l">
              <a:spcBef>
                <a:spcPts val="0"/>
              </a:spcBef>
              <a:spcAft>
                <a:spcPts val="0"/>
              </a:spcAft>
              <a:buSzPts val="1500"/>
              <a:buChar char="■"/>
            </a:pPr>
            <a:r>
              <a:rPr lang="en"/>
              <a:t>Example Keyrock Theme - </a:t>
            </a:r>
            <a:r>
              <a:rPr lang="en" u="sng">
                <a:solidFill>
                  <a:schemeClr val="hlink"/>
                </a:solidFill>
                <a:hlinkClick r:id="rId4"/>
              </a:rPr>
              <a:t>https://github.com/i4Trust/keyrock-theme-pdc</a:t>
            </a:r>
            <a:endParaRPr/>
          </a:p>
          <a:p>
            <a:pPr indent="-323850" lvl="0" marL="457200" rtl="0" algn="l">
              <a:spcBef>
                <a:spcPts val="0"/>
              </a:spcBef>
              <a:spcAft>
                <a:spcPts val="0"/>
              </a:spcAft>
              <a:buSzPts val="1500"/>
              <a:buChar char="■"/>
            </a:pPr>
            <a:r>
              <a:rPr lang="en"/>
              <a:t>Helm Charts (kubernetes) to deploy i4Trust IAM components:</a:t>
            </a:r>
            <a:endParaRPr/>
          </a:p>
          <a:p>
            <a:pPr indent="-323850" lvl="1" marL="914400" rtl="0" algn="l">
              <a:spcBef>
                <a:spcPts val="0"/>
              </a:spcBef>
              <a:spcAft>
                <a:spcPts val="0"/>
              </a:spcAft>
              <a:buSzPts val="1500"/>
              <a:buChar char="■"/>
            </a:pPr>
            <a:r>
              <a:rPr lang="en" u="sng">
                <a:solidFill>
                  <a:schemeClr val="hlink"/>
                </a:solidFill>
                <a:hlinkClick r:id="rId5"/>
              </a:rPr>
              <a:t>https://github.com/FIWARE/helm-charts/tree/i4trust</a:t>
            </a:r>
            <a:endParaRPr/>
          </a:p>
          <a:p>
            <a:pPr indent="-323850" lvl="0" marL="457200" rtl="0" algn="l">
              <a:spcBef>
                <a:spcPts val="0"/>
              </a:spcBef>
              <a:spcAft>
                <a:spcPts val="0"/>
              </a:spcAft>
              <a:buSzPts val="1500"/>
              <a:buChar char="■"/>
            </a:pPr>
            <a:r>
              <a:rPr lang="en"/>
              <a:t>Passport strategy for authentication with FIWARE Keyrock using iShare JWT:</a:t>
            </a:r>
            <a:endParaRPr/>
          </a:p>
          <a:p>
            <a:pPr indent="-323850" lvl="1" marL="914400" rtl="0" algn="l">
              <a:spcBef>
                <a:spcPts val="0"/>
              </a:spcBef>
              <a:spcAft>
                <a:spcPts val="0"/>
              </a:spcAft>
              <a:buSzPts val="1500"/>
              <a:buChar char="■"/>
            </a:pPr>
            <a:r>
              <a:rPr lang="en" u="sng">
                <a:solidFill>
                  <a:schemeClr val="hlink"/>
                </a:solidFill>
                <a:hlinkClick r:id="rId6"/>
              </a:rPr>
              <a:t>https://github.com/Ficodes/passport-i4trust</a:t>
            </a:r>
            <a:endParaRPr/>
          </a:p>
          <a:p>
            <a:pPr indent="-323850" lvl="0" marL="457200" rtl="0" algn="l">
              <a:lnSpc>
                <a:spcPct val="115000"/>
              </a:lnSpc>
              <a:spcBef>
                <a:spcPts val="0"/>
              </a:spcBef>
              <a:spcAft>
                <a:spcPts val="0"/>
              </a:spcAft>
              <a:buSzPts val="1500"/>
              <a:buChar char="■"/>
            </a:pPr>
            <a:r>
              <a:rPr lang="en"/>
              <a:t>iSHARE framework covering all aspects - </a:t>
            </a:r>
            <a:r>
              <a:rPr lang="en" u="sng">
                <a:solidFill>
                  <a:schemeClr val="accent4"/>
                </a:solidFill>
                <a:hlinkClick r:id="rId7">
                  <a:extLst>
                    <a:ext uri="{A12FA001-AC4F-418D-AE19-62706E023703}">
                      <ahyp:hlinkClr val="tx"/>
                    </a:ext>
                  </a:extLst>
                </a:hlinkClick>
              </a:rPr>
              <a:t>https://scheme.ishareworks.org</a:t>
            </a:r>
            <a:endParaRPr/>
          </a:p>
          <a:p>
            <a:pPr indent="-323850" lvl="0" marL="457200" rtl="0" algn="l">
              <a:lnSpc>
                <a:spcPct val="115000"/>
              </a:lnSpc>
              <a:spcBef>
                <a:spcPts val="0"/>
              </a:spcBef>
              <a:spcAft>
                <a:spcPts val="0"/>
              </a:spcAft>
              <a:buSzPts val="1500"/>
              <a:buChar char="■"/>
            </a:pPr>
            <a:r>
              <a:rPr lang="en"/>
              <a:t>iSHARE developer portal - </a:t>
            </a:r>
            <a:r>
              <a:rPr lang="en" u="sng">
                <a:solidFill>
                  <a:schemeClr val="accent4"/>
                </a:solidFill>
                <a:hlinkClick r:id="rId8">
                  <a:extLst>
                    <a:ext uri="{A12FA001-AC4F-418D-AE19-62706E023703}">
                      <ahyp:hlinkClr val="tx"/>
                    </a:ext>
                  </a:extLst>
                </a:hlinkClick>
              </a:rPr>
              <a:t>https://dev.ishareworks.org</a:t>
            </a:r>
            <a:r>
              <a:rPr lang="en"/>
              <a:t> </a:t>
            </a:r>
            <a:endParaRPr/>
          </a:p>
          <a:p>
            <a:pPr indent="0" lvl="0" marL="457200" rtl="0" algn="l">
              <a:spcBef>
                <a:spcPts val="400"/>
              </a:spcBef>
              <a:spcAft>
                <a:spcPts val="0"/>
              </a:spcAft>
              <a:buNone/>
            </a:pPr>
            <a:r>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D5758"/>
      </a:dk2>
      <a:lt2>
        <a:srgbClr val="7A858C"/>
      </a:lt2>
      <a:accent1>
        <a:srgbClr val="1DE9B6"/>
      </a:accent1>
      <a:accent2>
        <a:srgbClr val="E040FB"/>
      </a:accent2>
      <a:accent3>
        <a:srgbClr val="FFD600"/>
      </a:accent3>
      <a:accent4>
        <a:srgbClr val="3250FF"/>
      </a:accent4>
      <a:accent5>
        <a:srgbClr val="FF1946"/>
      </a:accent5>
      <a:accent6>
        <a:srgbClr val="F5F5F5"/>
      </a:accent6>
      <a:hlink>
        <a:srgbClr val="325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D5758"/>
      </a:dk2>
      <a:lt2>
        <a:srgbClr val="7A858C"/>
      </a:lt2>
      <a:accent1>
        <a:srgbClr val="1DE9B6"/>
      </a:accent1>
      <a:accent2>
        <a:srgbClr val="E040FB"/>
      </a:accent2>
      <a:accent3>
        <a:srgbClr val="FFD600"/>
      </a:accent3>
      <a:accent4>
        <a:srgbClr val="3250FF"/>
      </a:accent4>
      <a:accent5>
        <a:srgbClr val="FF1946"/>
      </a:accent5>
      <a:accent6>
        <a:srgbClr val="F5F5F5"/>
      </a:accent6>
      <a:hlink>
        <a:srgbClr val="325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D5758"/>
      </a:dk2>
      <a:lt2>
        <a:srgbClr val="7A858C"/>
      </a:lt2>
      <a:accent1>
        <a:srgbClr val="1DE9B6"/>
      </a:accent1>
      <a:accent2>
        <a:srgbClr val="E040FB"/>
      </a:accent2>
      <a:accent3>
        <a:srgbClr val="FFD600"/>
      </a:accent3>
      <a:accent4>
        <a:srgbClr val="3250FF"/>
      </a:accent4>
      <a:accent5>
        <a:srgbClr val="FF1946"/>
      </a:accent5>
      <a:accent6>
        <a:srgbClr val="F5F5F5"/>
      </a:accent6>
      <a:hlink>
        <a:srgbClr val="325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